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8"/>
  </p:notesMasterIdLst>
  <p:handoutMasterIdLst>
    <p:handoutMasterId r:id="rId49"/>
  </p:handoutMasterIdLst>
  <p:sldIdLst>
    <p:sldId id="256" r:id="rId5"/>
    <p:sldId id="299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708" autoAdjust="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-3416" y="-12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92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0EEC1-BC3F-5F4B-ACFF-49B103E6BCE2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5B2ED-A3EA-194B-9CDD-AC08898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8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6D4AA9EF-91DB-4CB6-A408-9B46DD50E39A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fld id="{00E61378-AEF3-4B44-AF48-9DFEC6990D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1948218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0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543998">
            <a:off x="4847728" y="1951988"/>
            <a:ext cx="3721863" cy="2827459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Calibri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Calibri"/>
              </a:defRPr>
            </a:lvl1pPr>
          </a:lstStyle>
          <a:p>
            <a:fld id="{6D4AA9EF-91DB-4CB6-A408-9B46DD50E39A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/>
              </a:defRPr>
            </a:lvl1pPr>
          </a:lstStyle>
          <a:p>
            <a:fld id="{00E61378-AEF3-4B44-AF48-9DFEC6990D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Calibri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Calibri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A9EF-91DB-4CB6-A408-9B46DD50E39A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378-AEF3-4B44-AF48-9DFEC6990D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/>
              </a:defRPr>
            </a:lvl1pPr>
          </a:lstStyle>
          <a:p>
            <a:fld id="{6D4AA9EF-91DB-4CB6-A408-9B46DD50E39A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Calibri"/>
              </a:defRPr>
            </a:lvl1pPr>
          </a:lstStyle>
          <a:p>
            <a:fld id="{00E61378-AEF3-4B44-AF48-9DFEC6990D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784600" y="304800"/>
            <a:ext cx="1549400" cy="1047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6298392"/>
            <a:ext cx="9144000" cy="5596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Calibri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200" kern="1200">
          <a:solidFill>
            <a:schemeClr val="tx1"/>
          </a:solidFill>
          <a:latin typeface="Calibri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000" kern="1200">
          <a:solidFill>
            <a:schemeClr val="tx1"/>
          </a:solidFill>
          <a:latin typeface="Calibri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Calibri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Calibri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e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10.png"/><Relationship Id="rId4" Type="http://schemas.openxmlformats.org/officeDocument/2006/relationships/image" Target="../media/image23.e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05456"/>
            <a:ext cx="7010400" cy="1456944"/>
          </a:xfrm>
        </p:spPr>
        <p:txBody>
          <a:bodyPr anchor="t"/>
          <a:lstStyle/>
          <a:p>
            <a:pPr algn="ctr"/>
            <a:r>
              <a:rPr lang="en-US" sz="6000" b="1" dirty="0" smtClean="0"/>
              <a:t>Vegetable Parts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Parts? What Kind of Parts?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30" name="Picture 6" descr="C:\Documents and Settings\dmfann1\Local Settings\Temporary Internet Files\Content.IE5\FE12MWE1\MC9002900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05400"/>
            <a:ext cx="1305776" cy="1013847"/>
          </a:xfrm>
          <a:prstGeom prst="rect">
            <a:avLst/>
          </a:prstGeom>
          <a:noFill/>
        </p:spPr>
      </p:pic>
      <p:pic>
        <p:nvPicPr>
          <p:cNvPr id="1031" name="Picture 7" descr="C:\Documents and Settings\dmfann1\Local Settings\Temporary Internet Files\Content.IE5\FE12MWE1\MC9102176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336853" cy="860573"/>
          </a:xfrm>
          <a:prstGeom prst="rect">
            <a:avLst/>
          </a:prstGeom>
          <a:noFill/>
        </p:spPr>
      </p:pic>
      <p:pic>
        <p:nvPicPr>
          <p:cNvPr id="1032" name="Picture 8" descr="C:\Documents and Settings\dmfann1\Local Settings\Temporary Internet Files\Content.IE5\FE12MWE1\MC9003911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6266" y="152401"/>
            <a:ext cx="1075334" cy="1066800"/>
          </a:xfrm>
          <a:prstGeom prst="rect">
            <a:avLst/>
          </a:prstGeom>
          <a:noFill/>
        </p:spPr>
      </p:pic>
      <p:pic>
        <p:nvPicPr>
          <p:cNvPr id="1036" name="Picture 12" descr="C:\Documents and Settings\dmfann1\Local Settings\Temporary Internet Files\Content.IE5\FE12MWE1\MC9002508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200"/>
            <a:ext cx="1613350" cy="1219200"/>
          </a:xfrm>
          <a:prstGeom prst="rect">
            <a:avLst/>
          </a:prstGeom>
          <a:noFill/>
        </p:spPr>
      </p:pic>
      <p:pic>
        <p:nvPicPr>
          <p:cNvPr id="1037" name="Picture 13" descr="C:\Documents and Settings\dmfann1\Local Settings\Temporary Internet Files\Content.IE5\W2MCVJZS\MC90039149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029200"/>
            <a:ext cx="1818742" cy="1207922"/>
          </a:xfrm>
          <a:prstGeom prst="rect">
            <a:avLst/>
          </a:prstGeom>
          <a:noFill/>
        </p:spPr>
      </p:pic>
      <p:pic>
        <p:nvPicPr>
          <p:cNvPr id="1038" name="Picture 14" descr="C:\Documents and Settings\dmfann1\Local Settings\Temporary Internet Files\Content.IE5\WET3OV2K\MC90011242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1507">
            <a:off x="5885193" y="794378"/>
            <a:ext cx="1675684" cy="1120994"/>
          </a:xfrm>
          <a:prstGeom prst="rect">
            <a:avLst/>
          </a:prstGeom>
          <a:noFill/>
        </p:spPr>
      </p:pic>
      <p:pic>
        <p:nvPicPr>
          <p:cNvPr id="1040" name="Picture 16" descr="C:\Documents and Settings\dmfann1\Local Settings\Temporary Internet Files\Content.IE5\FE12MWE1\MC90011229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603792"/>
            <a:ext cx="1524000" cy="1453608"/>
          </a:xfrm>
          <a:prstGeom prst="rect">
            <a:avLst/>
          </a:prstGeom>
          <a:noFill/>
        </p:spPr>
      </p:pic>
      <p:pic>
        <p:nvPicPr>
          <p:cNvPr id="1042" name="Picture 18" descr="C:\Documents and Settings\dmfann1\Local Settings\Temporary Internet Files\Content.IE5\WET3OV2K\MC90033136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4632" y="4038600"/>
            <a:ext cx="1404368" cy="1371600"/>
          </a:xfrm>
          <a:prstGeom prst="rect">
            <a:avLst/>
          </a:prstGeom>
          <a:noFill/>
        </p:spPr>
      </p:pic>
      <p:pic>
        <p:nvPicPr>
          <p:cNvPr id="15" name="Picture 14" descr="ces-vertical-cmy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88" y="4800600"/>
            <a:ext cx="1176925" cy="1312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</a:p>
          <a:p>
            <a:r>
              <a:rPr lang="en-US" sz="2400" dirty="0">
                <a:hlinkClick r:id="rId3" action="ppaction://hlinksldjump"/>
              </a:rPr>
              <a:t>Stem</a:t>
            </a:r>
            <a:endParaRPr lang="en-US" sz="2400" dirty="0">
              <a:hlinkClick r:id="rId2" action="ppaction://hlinksldjump"/>
            </a:endParaRPr>
          </a:p>
          <a:p>
            <a:r>
              <a:rPr lang="en-US" sz="2400" dirty="0">
                <a:hlinkClick r:id="rId2" action="ppaction://hlinksldjump"/>
              </a:rPr>
              <a:t>Root</a:t>
            </a:r>
          </a:p>
          <a:p>
            <a:r>
              <a:rPr lang="en-US" sz="2400" dirty="0">
                <a:hlinkClick r:id="rId2" action="ppaction://hlinksldjump"/>
              </a:rPr>
              <a:t>Seeds</a:t>
            </a:r>
          </a:p>
          <a:p>
            <a:r>
              <a:rPr lang="en-US" sz="2400" dirty="0">
                <a:hlinkClick r:id="rId2" action="ppaction://hlinksldjump"/>
              </a:rPr>
              <a:t>Flower</a:t>
            </a:r>
          </a:p>
          <a:p>
            <a:r>
              <a:rPr lang="en-US" sz="2400" dirty="0">
                <a:hlinkClick r:id="rId2" action="ppaction://hlinksldjump"/>
              </a:rPr>
              <a:t>Fruit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537426">
            <a:off x="4577903" y="4785264"/>
            <a:ext cx="374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Asparagus </a:t>
            </a:r>
            <a:endParaRPr lang="en-US" dirty="0">
              <a:latin typeface="Calibri"/>
            </a:endParaRPr>
          </a:p>
        </p:txBody>
      </p:sp>
      <p:pic>
        <p:nvPicPr>
          <p:cNvPr id="1026" name="Picture 2" descr="C:\Documents and Settings\dmfann1\Local Settings\Temporary Internet Files\Content.IE5\W2MCVJZS\MC9003312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6411">
            <a:off x="5646995" y="2557256"/>
            <a:ext cx="2210947" cy="162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</a:p>
          <a:p>
            <a:r>
              <a:rPr lang="en-US" sz="2400" dirty="0">
                <a:hlinkClick r:id="rId2" action="ppaction://hlinksldjump"/>
              </a:rPr>
              <a:t>Stem</a:t>
            </a:r>
          </a:p>
          <a:p>
            <a:r>
              <a:rPr lang="en-US" sz="2400" dirty="0">
                <a:hlinkClick r:id="rId3" action="ppaction://hlinksldjump"/>
              </a:rPr>
              <a:t>Root</a:t>
            </a:r>
            <a:endParaRPr lang="en-US" sz="2400" dirty="0">
              <a:hlinkClick r:id="rId2" action="ppaction://hlinksldjump"/>
            </a:endParaRPr>
          </a:p>
          <a:p>
            <a:r>
              <a:rPr lang="en-US" sz="2400" dirty="0">
                <a:hlinkClick r:id="rId2" action="ppaction://hlinksldjump"/>
              </a:rPr>
              <a:t>Seeds</a:t>
            </a:r>
          </a:p>
          <a:p>
            <a:r>
              <a:rPr lang="en-US" sz="2400" dirty="0">
                <a:hlinkClick r:id="rId2" action="ppaction://hlinksldjump"/>
              </a:rPr>
              <a:t>Flower</a:t>
            </a:r>
          </a:p>
          <a:p>
            <a:r>
              <a:rPr lang="en-US" sz="2400" dirty="0">
                <a:hlinkClick r:id="rId2" action="ppaction://hlinksldjump"/>
              </a:rPr>
              <a:t>Fruit</a:t>
            </a:r>
            <a:endParaRPr lang="en-US" sz="2400" dirty="0"/>
          </a:p>
        </p:txBody>
      </p:sp>
      <p:pic>
        <p:nvPicPr>
          <p:cNvPr id="10242" name="Picture 2" descr="C:\Documents and Settings\dmfann1\Local Settings\Temporary Internet Files\Content.IE5\HKCTWFK0\MC9002689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82169">
            <a:off x="5691907" y="2380531"/>
            <a:ext cx="2184532" cy="25852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41275">
            <a:off x="4579781" y="4787763"/>
            <a:ext cx="375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Carrots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  <a:endParaRPr lang="en-US" sz="2400" dirty="0">
              <a:hlinkClick r:id="rId3" action="ppaction://hlinksldjump"/>
            </a:endParaRPr>
          </a:p>
          <a:p>
            <a:r>
              <a:rPr lang="en-US" sz="2400" dirty="0">
                <a:hlinkClick r:id="rId3" action="ppaction://hlinksldjump"/>
              </a:rPr>
              <a:t>Stem</a:t>
            </a:r>
          </a:p>
          <a:p>
            <a:r>
              <a:rPr lang="en-US" sz="2400" dirty="0">
                <a:hlinkClick r:id="rId3" action="ppaction://hlinksldjump"/>
              </a:rPr>
              <a:t>Root</a:t>
            </a:r>
          </a:p>
          <a:p>
            <a:r>
              <a:rPr lang="en-US" sz="2400" dirty="0">
                <a:hlinkClick r:id="rId3" action="ppaction://hlinksldjump"/>
              </a:rPr>
              <a:t>Seeds</a:t>
            </a:r>
          </a:p>
          <a:p>
            <a:r>
              <a:rPr lang="en-US" sz="2400" dirty="0">
                <a:hlinkClick r:id="rId3" action="ppaction://hlinksldjump"/>
              </a:rPr>
              <a:t>Flower</a:t>
            </a:r>
          </a:p>
          <a:p>
            <a:r>
              <a:rPr lang="en-US" sz="2400" dirty="0">
                <a:hlinkClick r:id="rId3" action="ppaction://hlinksldjump"/>
              </a:rPr>
              <a:t>Fruit</a:t>
            </a:r>
            <a:endParaRPr lang="en-US" sz="2400" dirty="0"/>
          </a:p>
        </p:txBody>
      </p:sp>
      <p:pic>
        <p:nvPicPr>
          <p:cNvPr id="11266" name="Picture 2" descr="C:\Documents and Settings\dmfann1\Local Settings\Temporary Internet Files\Content.IE5\WET3OV2K\MC9003313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3455">
            <a:off x="5676972" y="2327249"/>
            <a:ext cx="2128234" cy="2078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41159">
            <a:off x="4579704" y="4788504"/>
            <a:ext cx="37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Spinach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</a:p>
          <a:p>
            <a:r>
              <a:rPr lang="en-US" sz="2400" dirty="0">
                <a:hlinkClick r:id="rId2" action="ppaction://hlinksldjump"/>
              </a:rPr>
              <a:t>Stem</a:t>
            </a:r>
          </a:p>
          <a:p>
            <a:r>
              <a:rPr lang="en-US" sz="2400" dirty="0">
                <a:hlinkClick r:id="rId2" action="ppaction://hlinksldjump"/>
              </a:rPr>
              <a:t>Root</a:t>
            </a:r>
          </a:p>
          <a:p>
            <a:r>
              <a:rPr lang="en-US" sz="2400" dirty="0">
                <a:hlinkClick r:id="rId2" action="ppaction://hlinksldjump"/>
              </a:rPr>
              <a:t>Seeds</a:t>
            </a:r>
          </a:p>
          <a:p>
            <a:r>
              <a:rPr lang="en-US" sz="2400" dirty="0">
                <a:hlinkClick r:id="rId3" action="ppaction://hlinksldjump"/>
              </a:rPr>
              <a:t>Flower</a:t>
            </a:r>
            <a:endParaRPr lang="en-US" sz="2400" dirty="0">
              <a:hlinkClick r:id="rId2" action="ppaction://hlinksldjump"/>
            </a:endParaRPr>
          </a:p>
          <a:p>
            <a:r>
              <a:rPr lang="en-US" sz="2400" dirty="0">
                <a:hlinkClick r:id="rId2" action="ppaction://hlinksldjump"/>
              </a:rPr>
              <a:t>Fruit</a:t>
            </a:r>
            <a:endParaRPr lang="en-US" sz="2400" dirty="0"/>
          </a:p>
        </p:txBody>
      </p:sp>
      <p:pic>
        <p:nvPicPr>
          <p:cNvPr id="12290" name="Picture 2" descr="C:\Documents and Settings\dmfann1\Local Settings\Temporary Internet Files\Content.IE5\FE12MWE1\MC9003312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718">
            <a:off x="5530877" y="2256229"/>
            <a:ext cx="2211758" cy="2180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26283">
            <a:off x="4580381" y="4779867"/>
            <a:ext cx="37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Broccoli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</a:p>
          <a:p>
            <a:r>
              <a:rPr lang="en-US" sz="2400" dirty="0">
                <a:hlinkClick r:id="rId2" action="ppaction://hlinksldjump"/>
              </a:rPr>
              <a:t>Stem</a:t>
            </a:r>
          </a:p>
          <a:p>
            <a:r>
              <a:rPr lang="en-US" sz="2400" dirty="0">
                <a:hlinkClick r:id="rId3" action="ppaction://hlinksldjump"/>
              </a:rPr>
              <a:t>Root</a:t>
            </a:r>
            <a:endParaRPr lang="en-US" sz="2400" dirty="0">
              <a:hlinkClick r:id="rId2" action="ppaction://hlinksldjump"/>
            </a:endParaRPr>
          </a:p>
          <a:p>
            <a:r>
              <a:rPr lang="en-US" sz="2400" dirty="0">
                <a:hlinkClick r:id="rId2" action="ppaction://hlinksldjump"/>
              </a:rPr>
              <a:t>Seeds</a:t>
            </a:r>
          </a:p>
          <a:p>
            <a:r>
              <a:rPr lang="en-US" sz="2400" dirty="0">
                <a:hlinkClick r:id="rId2" action="ppaction://hlinksldjump"/>
              </a:rPr>
              <a:t>Flower</a:t>
            </a:r>
          </a:p>
          <a:p>
            <a:r>
              <a:rPr lang="en-US" sz="2400" dirty="0">
                <a:hlinkClick r:id="rId2" action="ppaction://hlinksldjump"/>
              </a:rPr>
              <a:t>Fruit</a:t>
            </a:r>
            <a:endParaRPr lang="en-US" sz="2400" dirty="0"/>
          </a:p>
        </p:txBody>
      </p:sp>
      <p:pic>
        <p:nvPicPr>
          <p:cNvPr id="13315" name="Picture 3" descr="C:\Documents and Settings\dmfann1\Local Settings\Temporary Internet Files\Content.IE5\WET3OV2K\MC9001128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1435">
            <a:off x="5148671" y="2476362"/>
            <a:ext cx="2886227" cy="20721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508067">
            <a:off x="4560081" y="4772599"/>
            <a:ext cx="378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Onions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  <a:endParaRPr lang="en-US" sz="2400" dirty="0">
              <a:hlinkClick r:id="rId3" action="ppaction://hlinksldjump"/>
            </a:endParaRPr>
          </a:p>
          <a:p>
            <a:r>
              <a:rPr lang="en-US" sz="2400" dirty="0">
                <a:hlinkClick r:id="rId3" action="ppaction://hlinksldjump"/>
              </a:rPr>
              <a:t>Stem</a:t>
            </a:r>
          </a:p>
          <a:p>
            <a:r>
              <a:rPr lang="en-US" sz="2400" dirty="0">
                <a:hlinkClick r:id="rId3" action="ppaction://hlinksldjump"/>
              </a:rPr>
              <a:t>Root</a:t>
            </a:r>
          </a:p>
          <a:p>
            <a:r>
              <a:rPr lang="en-US" sz="2400" dirty="0">
                <a:hlinkClick r:id="rId3" action="ppaction://hlinksldjump"/>
              </a:rPr>
              <a:t>Seeds</a:t>
            </a:r>
          </a:p>
          <a:p>
            <a:r>
              <a:rPr lang="en-US" sz="2400" dirty="0">
                <a:hlinkClick r:id="rId3" action="ppaction://hlinksldjump"/>
              </a:rPr>
              <a:t>Flower</a:t>
            </a:r>
          </a:p>
          <a:p>
            <a:r>
              <a:rPr lang="en-US" sz="2400" dirty="0">
                <a:hlinkClick r:id="rId3" action="ppaction://hlinksldjump"/>
              </a:rPr>
              <a:t>Fruit</a:t>
            </a:r>
            <a:endParaRPr lang="en-US" sz="2400" dirty="0"/>
          </a:p>
        </p:txBody>
      </p:sp>
      <p:pic>
        <p:nvPicPr>
          <p:cNvPr id="14339" name="Picture 3" descr="C:\Documents and Settings\dmfann1\Local Settings\Temporary Internet Files\Content.IE5\W2MCVJZS\MC9003313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8813">
            <a:off x="5309173" y="2494444"/>
            <a:ext cx="2768599" cy="18264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541220">
            <a:off x="4574531" y="4787730"/>
            <a:ext cx="375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Kale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5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9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313613" cy="868362"/>
          </a:xfrm>
        </p:spPr>
        <p:txBody>
          <a:bodyPr/>
          <a:lstStyle/>
          <a:p>
            <a:r>
              <a:rPr lang="en-US" b="1" dirty="0" smtClean="0"/>
              <a:t>Vegetable parts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3194524"/>
            <a:ext cx="8382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Leaf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Stem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6231396" y="3200400"/>
            <a:ext cx="1007604" cy="2701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Flowers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Fruit </a:t>
            </a:r>
          </a:p>
          <a:p>
            <a:endParaRPr lang="en-US" sz="2000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84924"/>
            <a:ext cx="1447800" cy="15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37524"/>
            <a:ext cx="1066800" cy="17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740" y="2508724"/>
            <a:ext cx="1158260" cy="151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1940" y="4261324"/>
            <a:ext cx="1066800" cy="161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961" y="2661124"/>
            <a:ext cx="138483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4361" y="4261324"/>
            <a:ext cx="1143000" cy="12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413740" y="3194524"/>
            <a:ext cx="954015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8"/>
              </a:buBlip>
              <a:defRPr sz="2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0"/>
              </a:buBlip>
              <a:defRPr sz="1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0"/>
              </a:buBlip>
              <a:defRPr sz="16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0"/>
              </a:buBlip>
              <a:defRPr sz="16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8"/>
              </a:buBlip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10"/>
              </a:buBlip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8"/>
              </a:buBlip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9"/>
              </a:buBlip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Root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Seeds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864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4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4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 smtClean="0">
                <a:hlinkClick r:id="rId2" action="ppaction://hlinksldjump"/>
              </a:rPr>
              <a:t>Leaf</a:t>
            </a:r>
          </a:p>
          <a:p>
            <a:r>
              <a:rPr lang="en-US" sz="2400" dirty="0" smtClean="0">
                <a:hlinkClick r:id="rId2" action="ppaction://hlinksldjump"/>
              </a:rPr>
              <a:t>Stem</a:t>
            </a:r>
          </a:p>
          <a:p>
            <a:r>
              <a:rPr lang="en-US" sz="2400" dirty="0" smtClean="0">
                <a:hlinkClick r:id="rId2" action="ppaction://hlinksldjump"/>
              </a:rPr>
              <a:t>Root</a:t>
            </a:r>
          </a:p>
          <a:p>
            <a:r>
              <a:rPr lang="en-US" sz="2400" dirty="0" smtClean="0">
                <a:hlinkClick r:id="rId3" action="ppaction://hlinksldjump"/>
              </a:rPr>
              <a:t>Seeds</a:t>
            </a:r>
            <a:endParaRPr lang="en-US" sz="2400" dirty="0" smtClean="0">
              <a:hlinkClick r:id="rId2" action="ppaction://hlinksldjump"/>
            </a:endParaRPr>
          </a:p>
          <a:p>
            <a:r>
              <a:rPr lang="en-US" sz="2400" dirty="0" smtClean="0">
                <a:hlinkClick r:id="rId2" action="ppaction://hlinksldjump"/>
              </a:rPr>
              <a:t>Flower</a:t>
            </a:r>
          </a:p>
          <a:p>
            <a:r>
              <a:rPr lang="en-US" sz="2400" dirty="0" smtClean="0">
                <a:hlinkClick r:id="rId2" action="ppaction://hlinksldjump"/>
              </a:rPr>
              <a:t>Fruit </a:t>
            </a:r>
            <a:endParaRPr lang="en-US" sz="2400" dirty="0"/>
          </a:p>
        </p:txBody>
      </p:sp>
      <p:pic>
        <p:nvPicPr>
          <p:cNvPr id="2050" name="Picture 2" descr="C:\Documents and Settings\dmfann1\Local Settings\Temporary Internet Files\Content.IE5\W2MCVJZS\MC90043635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8353">
            <a:off x="5277474" y="1848475"/>
            <a:ext cx="2711428" cy="27114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536634">
            <a:off x="4556721" y="4787723"/>
            <a:ext cx="378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Corn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8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</a:p>
          <a:p>
            <a:r>
              <a:rPr lang="en-US" sz="2400" dirty="0">
                <a:hlinkClick r:id="rId3" action="ppaction://hlinksldjump"/>
              </a:rPr>
              <a:t>Stem</a:t>
            </a:r>
            <a:endParaRPr lang="en-US" sz="2400" dirty="0">
              <a:hlinkClick r:id="rId2" action="ppaction://hlinksldjump"/>
            </a:endParaRPr>
          </a:p>
          <a:p>
            <a:r>
              <a:rPr lang="en-US" sz="2400" dirty="0">
                <a:hlinkClick r:id="rId2" action="ppaction://hlinksldjump"/>
              </a:rPr>
              <a:t>Root</a:t>
            </a:r>
          </a:p>
          <a:p>
            <a:r>
              <a:rPr lang="en-US" sz="2400" dirty="0">
                <a:hlinkClick r:id="rId2" action="ppaction://hlinksldjump"/>
              </a:rPr>
              <a:t>Seeds</a:t>
            </a:r>
          </a:p>
          <a:p>
            <a:r>
              <a:rPr lang="en-US" sz="2400" dirty="0">
                <a:hlinkClick r:id="rId2" action="ppaction://hlinksldjump"/>
              </a:rPr>
              <a:t>Flower</a:t>
            </a:r>
          </a:p>
          <a:p>
            <a:r>
              <a:rPr lang="en-US" sz="2400" dirty="0">
                <a:hlinkClick r:id="rId2" action="ppaction://hlinksldjump"/>
              </a:rPr>
              <a:t>Fruit</a:t>
            </a:r>
            <a:endParaRPr lang="en-US" sz="2400" dirty="0"/>
          </a:p>
        </p:txBody>
      </p:sp>
      <p:pic>
        <p:nvPicPr>
          <p:cNvPr id="3074" name="Picture 2" descr="C:\Documents and Settings\dmfann1\Local Settings\Temporary Internet Files\Content.IE5\WET3OV2K\MC9002325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7108">
            <a:off x="5502352" y="2568038"/>
            <a:ext cx="2295053" cy="169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24353">
            <a:off x="4579520" y="4752729"/>
            <a:ext cx="376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Celery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175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the         to return &amp; try again</a:t>
            </a:r>
            <a:endParaRPr lang="en-US" dirty="0">
              <a:latin typeface="Calibri"/>
            </a:endParaRPr>
          </a:p>
        </p:txBody>
      </p:sp>
      <p:pic>
        <p:nvPicPr>
          <p:cNvPr id="9" name="Picture 2" descr="C:\Documents and Settings\dmfann1\Local Settings\Temporary Internet Files\Content.IE5\W2MCVJZS\MC9004325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304800" cy="304800"/>
          </a:xfrm>
          <a:prstGeom prst="rect">
            <a:avLst/>
          </a:prstGeom>
          <a:noFill/>
        </p:spPr>
      </p:pic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2819400" y="4800600"/>
            <a:ext cx="35052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Incorrect</a:t>
            </a:r>
            <a:endParaRPr lang="en-US" sz="6000" b="1" dirty="0">
              <a:latin typeface="Calibri"/>
            </a:endParaRPr>
          </a:p>
        </p:txBody>
      </p:sp>
      <p:pic>
        <p:nvPicPr>
          <p:cNvPr id="6" name="Picture 2" descr="C:\Documents and Settings\dmfann1\Local Settings\Temporary Internet Files\Content.IE5\W2MCVJZS\MC900432537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254" y="2597254"/>
            <a:ext cx="1663492" cy="166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mfann1\Local Settings\Temporary Internet Files\Content.IE5\HKCTWFK0\MC90044131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Click on          to move on to the next slide </a:t>
            </a:r>
            <a:endParaRPr lang="en-US" dirty="0">
              <a:latin typeface="Calibri"/>
            </a:endParaRPr>
          </a:p>
        </p:txBody>
      </p:sp>
      <p:pic>
        <p:nvPicPr>
          <p:cNvPr id="7" name="Picture 2" descr="C:\Documents and Settings\dmfann1\Local Settings\Temporary Internet Files\Content.IE5\HKCTWFK0\MC90044131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381000" cy="381000"/>
          </a:xfrm>
          <a:prstGeom prst="rect">
            <a:avLst/>
          </a:prstGeom>
          <a:noFill/>
        </p:spPr>
      </p:pic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2895600" y="4800600"/>
            <a:ext cx="3276600" cy="938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 smtClean="0">
                <a:latin typeface="Calibri"/>
              </a:rPr>
              <a:t>Correct!</a:t>
            </a:r>
            <a:endParaRPr lang="en-US" sz="60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0041" y="2967335"/>
            <a:ext cx="3583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1430"/>
                <a:latin typeface="Calibri"/>
              </a:rPr>
              <a:t>GREAT JOB!</a:t>
            </a:r>
            <a:endParaRPr lang="en-US" sz="5400" b="1" cap="none" spc="0" dirty="0">
              <a:ln w="11430"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Created by</a:t>
            </a:r>
          </a:p>
          <a:p>
            <a:pPr algn="ctr"/>
            <a:endParaRPr lang="en-US" dirty="0" smtClean="0">
              <a:latin typeface="Calibri"/>
            </a:endParaRPr>
          </a:p>
          <a:p>
            <a:pPr algn="ctr"/>
            <a:r>
              <a:rPr lang="en-US" b="1" dirty="0" smtClean="0">
                <a:latin typeface="Calibri"/>
              </a:rPr>
              <a:t>Diana Drury</a:t>
            </a:r>
          </a:p>
          <a:p>
            <a:pPr algn="ctr"/>
            <a:r>
              <a:rPr lang="en-US" dirty="0" smtClean="0">
                <a:latin typeface="Calibri"/>
              </a:rPr>
              <a:t>University of Kentucky Cooperative Extension Nutrition Education Program</a:t>
            </a:r>
          </a:p>
          <a:p>
            <a:pPr algn="ctr"/>
            <a:endParaRPr lang="en-US" dirty="0" smtClean="0">
              <a:latin typeface="Calibri"/>
            </a:endParaRPr>
          </a:p>
          <a:p>
            <a:pPr algn="ctr"/>
            <a:r>
              <a:rPr lang="en-US" b="1" dirty="0" smtClean="0">
                <a:latin typeface="Calibri"/>
              </a:rPr>
              <a:t>Jackie Walters</a:t>
            </a:r>
          </a:p>
          <a:p>
            <a:pPr algn="ctr"/>
            <a:r>
              <a:rPr lang="en-US" dirty="0" smtClean="0">
                <a:latin typeface="Calibri"/>
              </a:rPr>
              <a:t>University of Kentucky Cooperative Extension Nutrition Education Program</a:t>
            </a:r>
          </a:p>
          <a:p>
            <a:pPr algn="ctr"/>
            <a:endParaRPr lang="en-US" dirty="0" smtClean="0">
              <a:latin typeface="Calibri"/>
            </a:endParaRPr>
          </a:p>
          <a:p>
            <a:pPr algn="ctr"/>
            <a:r>
              <a:rPr lang="en-US" b="1" dirty="0" smtClean="0">
                <a:latin typeface="Calibri"/>
              </a:rPr>
              <a:t>Tina Garland</a:t>
            </a:r>
          </a:p>
          <a:p>
            <a:pPr algn="ctr"/>
            <a:r>
              <a:rPr lang="en-US" dirty="0" smtClean="0">
                <a:latin typeface="Calibri"/>
              </a:rPr>
              <a:t>Kentucky Department of Agriculture</a:t>
            </a:r>
            <a:endParaRPr lang="en-US" dirty="0">
              <a:latin typeface="Calibri"/>
            </a:endParaRPr>
          </a:p>
        </p:txBody>
      </p:sp>
      <p:pic>
        <p:nvPicPr>
          <p:cNvPr id="3" name="Picture 2" descr="ces-vertical-cmy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88" y="4800600"/>
            <a:ext cx="1176925" cy="13124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54102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aseline="30000" dirty="0">
                <a:latin typeface="Calibri"/>
                <a:cs typeface="Calibri"/>
              </a:rPr>
              <a:t>Educational programs of Kentucky Cooperative Extension serve all people regardless of race, color, age, sex, religion, disability, or national origin.</a:t>
            </a:r>
          </a:p>
        </p:txBody>
      </p:sp>
      <p:pic>
        <p:nvPicPr>
          <p:cNvPr id="5" name="Picture 4" descr="farm-to-school-stat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875625" cy="1217119"/>
          </a:xfrm>
          <a:prstGeom prst="rect">
            <a:avLst/>
          </a:prstGeom>
        </p:spPr>
      </p:pic>
      <p:pic>
        <p:nvPicPr>
          <p:cNvPr id="6" name="Picture 5" descr="Kentucky-Proud-logo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22372"/>
            <a:ext cx="1524000" cy="746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  <a:endParaRPr lang="en-US" sz="2400" dirty="0">
              <a:hlinkClick r:id="rId3" action="ppaction://hlinksldjump"/>
            </a:endParaRPr>
          </a:p>
          <a:p>
            <a:r>
              <a:rPr lang="en-US" sz="2400" dirty="0">
                <a:hlinkClick r:id="rId3" action="ppaction://hlinksldjump"/>
              </a:rPr>
              <a:t>Stem</a:t>
            </a:r>
          </a:p>
          <a:p>
            <a:r>
              <a:rPr lang="en-US" sz="2400" dirty="0">
                <a:hlinkClick r:id="rId3" action="ppaction://hlinksldjump"/>
              </a:rPr>
              <a:t>Root</a:t>
            </a:r>
          </a:p>
          <a:p>
            <a:r>
              <a:rPr lang="en-US" sz="2400" dirty="0">
                <a:hlinkClick r:id="rId3" action="ppaction://hlinksldjump"/>
              </a:rPr>
              <a:t>Seeds</a:t>
            </a:r>
          </a:p>
          <a:p>
            <a:r>
              <a:rPr lang="en-US" sz="2400" dirty="0">
                <a:hlinkClick r:id="rId3" action="ppaction://hlinksldjump"/>
              </a:rPr>
              <a:t>Flower</a:t>
            </a:r>
          </a:p>
          <a:p>
            <a:r>
              <a:rPr lang="en-US" sz="2400" dirty="0" smtClean="0">
                <a:hlinkClick r:id="rId3" action="ppaction://hlinksldjump"/>
              </a:rPr>
              <a:t>Fruit</a:t>
            </a:r>
            <a:endParaRPr lang="en-US" sz="2400" dirty="0"/>
          </a:p>
        </p:txBody>
      </p:sp>
      <p:pic>
        <p:nvPicPr>
          <p:cNvPr id="4098" name="Picture 2" descr="C:\Documents and Settings\dmfann1\Local Settings\Temporary Internet Files\Content.IE5\FE12MWE1\MC9003312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8198">
            <a:off x="5744781" y="2558564"/>
            <a:ext cx="1813711" cy="16266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26084">
            <a:off x="4580817" y="4779132"/>
            <a:ext cx="374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Cabbage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541386">
            <a:off x="4579665" y="4789431"/>
            <a:ext cx="377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Potatoes</a:t>
            </a:r>
            <a:endParaRPr lang="en-US" dirty="0">
              <a:latin typeface="Calibri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</a:p>
          <a:p>
            <a:r>
              <a:rPr lang="en-US" sz="2400" dirty="0">
                <a:hlinkClick r:id="rId2" action="ppaction://hlinksldjump"/>
              </a:rPr>
              <a:t>Stem</a:t>
            </a:r>
          </a:p>
          <a:p>
            <a:r>
              <a:rPr lang="en-US" sz="2400" dirty="0">
                <a:hlinkClick r:id="rId3" action="ppaction://hlinksldjump"/>
              </a:rPr>
              <a:t>Root</a:t>
            </a:r>
            <a:endParaRPr lang="en-US" sz="2400" dirty="0">
              <a:hlinkClick r:id="rId2" action="ppaction://hlinksldjump"/>
            </a:endParaRPr>
          </a:p>
          <a:p>
            <a:r>
              <a:rPr lang="en-US" sz="2400" dirty="0">
                <a:hlinkClick r:id="rId2" action="ppaction://hlinksldjump"/>
              </a:rPr>
              <a:t>Seeds</a:t>
            </a:r>
          </a:p>
          <a:p>
            <a:r>
              <a:rPr lang="en-US" sz="2400" dirty="0">
                <a:hlinkClick r:id="rId2" action="ppaction://hlinksldjump"/>
              </a:rPr>
              <a:t>Flower</a:t>
            </a:r>
          </a:p>
          <a:p>
            <a:r>
              <a:rPr lang="en-US" sz="2400" dirty="0">
                <a:hlinkClick r:id="rId2" action="ppaction://hlinksldjump"/>
              </a:rPr>
              <a:t>Fruit</a:t>
            </a:r>
            <a:endParaRPr lang="en-US" sz="2400" dirty="0"/>
          </a:p>
        </p:txBody>
      </p:sp>
      <p:pic>
        <p:nvPicPr>
          <p:cNvPr id="5123" name="Picture 3" descr="C:\Documents and Settings\dmfann1\Local Settings\Temporary Internet Files\Content.IE5\W2MCVJZS\MC9001124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4787">
            <a:off x="5197698" y="2626176"/>
            <a:ext cx="2952760" cy="159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</a:p>
          <a:p>
            <a:r>
              <a:rPr lang="en-US" sz="2400" dirty="0">
                <a:hlinkClick r:id="rId2" action="ppaction://hlinksldjump"/>
              </a:rPr>
              <a:t>Stem</a:t>
            </a:r>
          </a:p>
          <a:p>
            <a:r>
              <a:rPr lang="en-US" sz="2400" dirty="0">
                <a:hlinkClick r:id="rId2" action="ppaction://hlinksldjump"/>
              </a:rPr>
              <a:t>Root</a:t>
            </a:r>
          </a:p>
          <a:p>
            <a:r>
              <a:rPr lang="en-US" sz="2400" dirty="0">
                <a:hlinkClick r:id="rId2" action="ppaction://hlinksldjump"/>
              </a:rPr>
              <a:t>Seeds</a:t>
            </a:r>
          </a:p>
          <a:p>
            <a:r>
              <a:rPr lang="en-US" sz="2400" dirty="0">
                <a:hlinkClick r:id="rId3" action="ppaction://hlinksldjump"/>
              </a:rPr>
              <a:t>Flower</a:t>
            </a:r>
            <a:endParaRPr lang="en-US" sz="2400" dirty="0">
              <a:hlinkClick r:id="rId2" action="ppaction://hlinksldjump"/>
            </a:endParaRPr>
          </a:p>
          <a:p>
            <a:r>
              <a:rPr lang="en-US" sz="2400" dirty="0">
                <a:hlinkClick r:id="rId2" action="ppaction://hlinksldjump"/>
              </a:rPr>
              <a:t>Fruit</a:t>
            </a:r>
            <a:endParaRPr lang="en-US" sz="2400" dirty="0"/>
          </a:p>
        </p:txBody>
      </p:sp>
      <p:pic>
        <p:nvPicPr>
          <p:cNvPr id="6146" name="Picture 2" descr="C:\Documents and Settings\dmfann1\Local Settings\Temporary Internet Files\Content.IE5\HKCTWFK0\MC90021536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3439">
            <a:off x="5239635" y="2302156"/>
            <a:ext cx="2602871" cy="21351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41718">
            <a:off x="4580829" y="4789444"/>
            <a:ext cx="377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Cauliflower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</a:p>
          <a:p>
            <a:r>
              <a:rPr lang="en-US" sz="2400" dirty="0">
                <a:hlinkClick r:id="rId2" action="ppaction://hlinksldjump"/>
              </a:rPr>
              <a:t>Stem</a:t>
            </a:r>
          </a:p>
          <a:p>
            <a:r>
              <a:rPr lang="en-US" sz="2400" dirty="0">
                <a:hlinkClick r:id="rId2" action="ppaction://hlinksldjump"/>
              </a:rPr>
              <a:t>Root</a:t>
            </a:r>
          </a:p>
          <a:p>
            <a:r>
              <a:rPr lang="en-US" sz="2400" dirty="0">
                <a:hlinkClick r:id="rId3" action="ppaction://hlinksldjump"/>
              </a:rPr>
              <a:t>Seeds</a:t>
            </a:r>
            <a:endParaRPr lang="en-US" sz="2400" dirty="0">
              <a:hlinkClick r:id="rId2" action="ppaction://hlinksldjump"/>
            </a:endParaRPr>
          </a:p>
          <a:p>
            <a:r>
              <a:rPr lang="en-US" sz="2400" dirty="0">
                <a:hlinkClick r:id="rId2" action="ppaction://hlinksldjump"/>
              </a:rPr>
              <a:t>Flower</a:t>
            </a:r>
          </a:p>
          <a:p>
            <a:r>
              <a:rPr lang="en-US" sz="2400" dirty="0">
                <a:hlinkClick r:id="rId2" action="ppaction://hlinksldjump"/>
              </a:rPr>
              <a:t>Fruit</a:t>
            </a:r>
            <a:endParaRPr lang="en-US" sz="2400" dirty="0"/>
          </a:p>
        </p:txBody>
      </p:sp>
      <p:pic>
        <p:nvPicPr>
          <p:cNvPr id="7170" name="Picture 2" descr="C:\Documents and Settings\dmfann1\Local Settings\Temporary Internet Files\Content.IE5\WET3OV2K\MC9002325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6763">
            <a:off x="5302120" y="2286000"/>
            <a:ext cx="2819400" cy="20760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42510">
            <a:off x="4580270" y="4788474"/>
            <a:ext cx="37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Peas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85800" y="1719618"/>
            <a:ext cx="2743198" cy="10997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Name the Vegetable Part</a:t>
            </a:r>
            <a:endParaRPr lang="en-US" sz="3200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3566160" cy="2895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 action="ppaction://hlinksldjump"/>
              </a:rPr>
              <a:t>Leaf</a:t>
            </a:r>
          </a:p>
          <a:p>
            <a:r>
              <a:rPr lang="en-US" sz="2400" dirty="0">
                <a:hlinkClick r:id="rId2" action="ppaction://hlinksldjump"/>
              </a:rPr>
              <a:t>Stem</a:t>
            </a:r>
          </a:p>
          <a:p>
            <a:r>
              <a:rPr lang="en-US" sz="2400" dirty="0">
                <a:hlinkClick r:id="rId2" action="ppaction://hlinksldjump"/>
              </a:rPr>
              <a:t>Root</a:t>
            </a:r>
          </a:p>
          <a:p>
            <a:r>
              <a:rPr lang="en-US" sz="2400" dirty="0">
                <a:hlinkClick r:id="rId2" action="ppaction://hlinksldjump"/>
              </a:rPr>
              <a:t>Seeds</a:t>
            </a:r>
          </a:p>
          <a:p>
            <a:r>
              <a:rPr lang="en-US" sz="2400" dirty="0">
                <a:hlinkClick r:id="rId2" action="ppaction://hlinksldjump"/>
              </a:rPr>
              <a:t>Flower</a:t>
            </a:r>
          </a:p>
          <a:p>
            <a:r>
              <a:rPr lang="en-US" sz="2400" dirty="0">
                <a:hlinkClick r:id="rId3" action="ppaction://hlinksldjump"/>
              </a:rPr>
              <a:t>Fruit</a:t>
            </a:r>
            <a:endParaRPr lang="en-US" sz="2400" dirty="0"/>
          </a:p>
        </p:txBody>
      </p:sp>
      <p:pic>
        <p:nvPicPr>
          <p:cNvPr id="8195" name="Picture 3" descr="C:\Documents and Settings\dmfann1\Local Settings\Temporary Internet Files\Content.IE5\FE12MWE1\MC90044178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7156">
            <a:off x="5548719" y="2197039"/>
            <a:ext cx="2238484" cy="22384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538110">
            <a:off x="4579917" y="4786887"/>
            <a:ext cx="376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Tomato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B192093F7A245B5B9FF377D2897FD" ma:contentTypeVersion="1" ma:contentTypeDescription="Create a new document." ma:contentTypeScope="" ma:versionID="26a83c1eda6eea66f4c66078ad595ee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91B7B1F-F0B4-4EA8-BB2B-E683C23C6D0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E430735-EBA2-4DD0-A75C-3EBE316759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33F312-7E4E-43F9-8F86-8C33A852A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455</Words>
  <Application>Microsoft Office PowerPoint</Application>
  <PresentationFormat>On-screen Show (4:3)</PresentationFormat>
  <Paragraphs>180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Inkwell</vt:lpstr>
      <vt:lpstr>Vegetable Parts Parts? What Kind of Parts? </vt:lpstr>
      <vt:lpstr>Vegetable parts</vt:lpstr>
      <vt:lpstr>Name the Vegetable Part</vt:lpstr>
      <vt:lpstr>Name the Vegetable Part</vt:lpstr>
      <vt:lpstr>Name the Vegetable Part</vt:lpstr>
      <vt:lpstr>Name the Vegetable Part</vt:lpstr>
      <vt:lpstr>Name the Vegetable Part</vt:lpstr>
      <vt:lpstr>Name the Vegetable Part</vt:lpstr>
      <vt:lpstr>Name the Vegetable Part</vt:lpstr>
      <vt:lpstr>Name the Vegetable Part</vt:lpstr>
      <vt:lpstr>Name the Vegetable Part</vt:lpstr>
      <vt:lpstr>Name the Vegetable Part</vt:lpstr>
      <vt:lpstr>Name the Vegetable Part</vt:lpstr>
      <vt:lpstr>Name the Vegetable Part</vt:lpstr>
      <vt:lpstr>Name the Vegetable 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 &amp; Consumer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 PARTS</dc:title>
  <dc:creator>dmfann1</dc:creator>
  <cp:lastModifiedBy>Drury, Diana M</cp:lastModifiedBy>
  <cp:revision>55</cp:revision>
  <dcterms:created xsi:type="dcterms:W3CDTF">2010-12-03T16:00:21Z</dcterms:created>
  <dcterms:modified xsi:type="dcterms:W3CDTF">2012-08-08T14:35:03Z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0x010100C14B192093F7A245B5B9FF377D2897FD</vt:lpwstr>
  </property>
</Properties>
</file>