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2" r:id="rId5"/>
    <p:sldMasterId id="2147483673" r:id="rId6"/>
    <p:sldMasterId id="214748367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Lst>
  <p:sldSz cy="10287000" cx="1828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A75517B-D992-4487-8BE6-6D37D3FE7738}">
  <a:tblStyle styleId="{AA75517B-D992-4487-8BE6-6D37D3FE7738}"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f568592523_2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3f568592523_2_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g3f568592523_2_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f568592523_2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g3f568592523_2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1" name="Google Shape;411;g3f568592523_2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f568592523_2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3f568592523_2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7" name="Google Shape;417;g3f568592523_2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f568592523_2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0" name="Google Shape;190;g3f568592523_2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f568592523_2_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3f568592523_2_1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Lettuce: need 2x the amount</a:t>
            </a:r>
            <a:endParaRPr/>
          </a:p>
        </p:txBody>
      </p:sp>
      <p:sp>
        <p:nvSpPr>
          <p:cNvPr id="199" name="Google Shape;199;g3f568592523_2_1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f568592523_2_1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 name="Google Shape;210;g3f568592523_2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f568592523_2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g3f568592523_2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f568592523_2_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 name="Google Shape;235;g3f568592523_2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f568592523_2_1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7" name="Google Shape;247;g3f568592523_2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f568592523_2_1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g3f568592523_2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rgbClr val="33473C"/>
        </a:solidFill>
      </p:bgPr>
    </p:bg>
    <p:spTree>
      <p:nvGrpSpPr>
        <p:cNvPr id="87" name="Shape 87"/>
        <p:cNvGrpSpPr/>
        <p:nvPr/>
      </p:nvGrpSpPr>
      <p:grpSpPr>
        <a:xfrm>
          <a:off x="0" y="0"/>
          <a:ext cx="0" cy="0"/>
          <a:chOff x="0" y="0"/>
          <a:chExt cx="0" cy="0"/>
        </a:xfrm>
      </p:grpSpPr>
      <p:sp>
        <p:nvSpPr>
          <p:cNvPr id="88" name="Google Shape;88;p14"/>
          <p:cNvSpPr txBox="1"/>
          <p:nvPr>
            <p:ph type="ctrTitle"/>
          </p:nvPr>
        </p:nvSpPr>
        <p:spPr>
          <a:xfrm>
            <a:off x="1892808" y="1138428"/>
            <a:ext cx="14127480" cy="6062472"/>
          </a:xfrm>
          <a:prstGeom prst="rect">
            <a:avLst/>
          </a:prstGeom>
          <a:noFill/>
          <a:ln>
            <a:noFill/>
          </a:ln>
        </p:spPr>
        <p:txBody>
          <a:bodyPr anchorCtr="0" anchor="b" bIns="68550" lIns="137150" spcFirstLastPara="1" rIns="137150" wrap="square" tIns="68550">
            <a:normAutofit/>
          </a:bodyPr>
          <a:lstStyle>
            <a:lvl1pPr lvl="0" algn="l">
              <a:lnSpc>
                <a:spcPct val="85000"/>
              </a:lnSpc>
              <a:spcBef>
                <a:spcPts val="0"/>
              </a:spcBef>
              <a:spcAft>
                <a:spcPts val="0"/>
              </a:spcAft>
              <a:buClr>
                <a:schemeClr val="lt1"/>
              </a:buClr>
              <a:buSzPts val="10800"/>
              <a:buFont typeface="Century Schoolbook"/>
              <a:buNone/>
              <a:defRPr sz="10800">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89" name="Google Shape;89;p14"/>
          <p:cNvSpPr txBox="1"/>
          <p:nvPr>
            <p:ph idx="1" type="subTitle"/>
          </p:nvPr>
        </p:nvSpPr>
        <p:spPr>
          <a:xfrm>
            <a:off x="1892808" y="7200900"/>
            <a:ext cx="14127480" cy="2537460"/>
          </a:xfrm>
          <a:prstGeom prst="rect">
            <a:avLst/>
          </a:prstGeom>
          <a:noFill/>
          <a:ln>
            <a:noFill/>
          </a:ln>
        </p:spPr>
        <p:txBody>
          <a:bodyPr anchorCtr="0" anchor="t" bIns="68550" lIns="137150" spcFirstLastPara="1" rIns="137150" wrap="square" tIns="68550">
            <a:normAutofit/>
          </a:bodyPr>
          <a:lstStyle>
            <a:lvl1pPr lvl="0" algn="l">
              <a:lnSpc>
                <a:spcPct val="95000"/>
              </a:lnSpc>
              <a:spcBef>
                <a:spcPts val="2100"/>
              </a:spcBef>
              <a:spcAft>
                <a:spcPts val="0"/>
              </a:spcAft>
              <a:buSzPts val="2600"/>
              <a:buNone/>
              <a:defRPr sz="3300">
                <a:solidFill>
                  <a:srgbClr val="BFBFBF"/>
                </a:solidFill>
              </a:defRPr>
            </a:lvl1pPr>
            <a:lvl2pPr lvl="1" algn="ctr">
              <a:lnSpc>
                <a:spcPct val="90000"/>
              </a:lnSpc>
              <a:spcBef>
                <a:spcPts val="500"/>
              </a:spcBef>
              <a:spcAft>
                <a:spcPts val="0"/>
              </a:spcAft>
              <a:buSzPts val="3300"/>
              <a:buNone/>
              <a:defRPr sz="3300"/>
            </a:lvl2pPr>
            <a:lvl3pPr lvl="2" algn="ctr">
              <a:lnSpc>
                <a:spcPct val="90000"/>
              </a:lnSpc>
              <a:spcBef>
                <a:spcPts val="500"/>
              </a:spcBef>
              <a:spcAft>
                <a:spcPts val="0"/>
              </a:spcAft>
              <a:buSzPts val="3300"/>
              <a:buNone/>
              <a:defRPr sz="3300"/>
            </a:lvl3pPr>
            <a:lvl4pPr lvl="3" algn="ctr">
              <a:lnSpc>
                <a:spcPct val="90000"/>
              </a:lnSpc>
              <a:spcBef>
                <a:spcPts val="500"/>
              </a:spcBef>
              <a:spcAft>
                <a:spcPts val="0"/>
              </a:spcAft>
              <a:buSzPts val="3000"/>
              <a:buNone/>
              <a:defRPr sz="3000"/>
            </a:lvl4pPr>
            <a:lvl5pPr lvl="4" algn="ctr">
              <a:lnSpc>
                <a:spcPct val="90000"/>
              </a:lnSpc>
              <a:spcBef>
                <a:spcPts val="500"/>
              </a:spcBef>
              <a:spcAft>
                <a:spcPts val="0"/>
              </a:spcAft>
              <a:buSzPts val="3000"/>
              <a:buNone/>
              <a:defRPr sz="3000"/>
            </a:lvl5pPr>
            <a:lvl6pPr lvl="5" algn="ctr">
              <a:lnSpc>
                <a:spcPct val="90000"/>
              </a:lnSpc>
              <a:spcBef>
                <a:spcPts val="500"/>
              </a:spcBef>
              <a:spcAft>
                <a:spcPts val="0"/>
              </a:spcAft>
              <a:buSzPts val="3000"/>
              <a:buNone/>
              <a:defRPr sz="3000"/>
            </a:lvl6pPr>
            <a:lvl7pPr lvl="6" algn="ctr">
              <a:lnSpc>
                <a:spcPct val="90000"/>
              </a:lnSpc>
              <a:spcBef>
                <a:spcPts val="500"/>
              </a:spcBef>
              <a:spcAft>
                <a:spcPts val="0"/>
              </a:spcAft>
              <a:buSzPts val="3000"/>
              <a:buNone/>
              <a:defRPr sz="3000"/>
            </a:lvl7pPr>
            <a:lvl8pPr lvl="7" algn="ctr">
              <a:lnSpc>
                <a:spcPct val="90000"/>
              </a:lnSpc>
              <a:spcBef>
                <a:spcPts val="500"/>
              </a:spcBef>
              <a:spcAft>
                <a:spcPts val="0"/>
              </a:spcAft>
              <a:buSzPts val="3000"/>
              <a:buNone/>
              <a:defRPr sz="3000"/>
            </a:lvl8pPr>
            <a:lvl9pPr lvl="8" algn="ctr">
              <a:lnSpc>
                <a:spcPct val="90000"/>
              </a:lnSpc>
              <a:spcBef>
                <a:spcPts val="500"/>
              </a:spcBef>
              <a:spcAft>
                <a:spcPts val="500"/>
              </a:spcAft>
              <a:buSzPts val="3000"/>
              <a:buNone/>
              <a:defRPr sz="3000"/>
            </a:lvl9pPr>
          </a:lstStyle>
          <a:p/>
        </p:txBody>
      </p:sp>
      <p:sp>
        <p:nvSpPr>
          <p:cNvPr id="90" name="Google Shape;90;p14"/>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solidFill>
                  <a:srgbClr val="7F7F7F"/>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91" name="Google Shape;91;p14"/>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solidFill>
                  <a:srgbClr val="A5A5A5"/>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92" name="Google Shape;92;p14"/>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93" name="Google Shape;93;p14"/>
          <p:cNvSpPr/>
          <p:nvPr/>
        </p:nvSpPr>
        <p:spPr>
          <a:xfrm>
            <a:off x="0" y="0"/>
            <a:ext cx="685800" cy="10287000"/>
          </a:xfrm>
          <a:prstGeom prst="rect">
            <a:avLst/>
          </a:prstGeom>
          <a:solidFill>
            <a:schemeClr val="accent1"/>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1" name="Shape 101"/>
        <p:cNvGrpSpPr/>
        <p:nvPr/>
      </p:nvGrpSpPr>
      <p:grpSpPr>
        <a:xfrm>
          <a:off x="0" y="0"/>
          <a:ext cx="0" cy="0"/>
          <a:chOff x="0" y="0"/>
          <a:chExt cx="0" cy="0"/>
        </a:xfrm>
      </p:grpSpPr>
      <p:sp>
        <p:nvSpPr>
          <p:cNvPr id="102" name="Google Shape;102;p16"/>
          <p:cNvSpPr txBox="1"/>
          <p:nvPr>
            <p:ph type="title"/>
          </p:nvPr>
        </p:nvSpPr>
        <p:spPr>
          <a:xfrm>
            <a:off x="1892808" y="548640"/>
            <a:ext cx="14538960" cy="1988343"/>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03" name="Google Shape;103;p16"/>
          <p:cNvSpPr txBox="1"/>
          <p:nvPr>
            <p:ph idx="1" type="body"/>
          </p:nvPr>
        </p:nvSpPr>
        <p:spPr>
          <a:xfrm>
            <a:off x="1892808" y="2743200"/>
            <a:ext cx="12893040" cy="6527005"/>
          </a:xfrm>
          <a:prstGeom prst="rect">
            <a:avLst/>
          </a:prstGeom>
          <a:noFill/>
          <a:ln>
            <a:noFill/>
          </a:ln>
        </p:spPr>
        <p:txBody>
          <a:bodyPr anchorCtr="0" anchor="t" bIns="68550" lIns="137150" spcFirstLastPara="1" rIns="137150" wrap="square" tIns="68550">
            <a:normAutofit/>
          </a:bodyPr>
          <a:lstStyle>
            <a:lvl1pPr indent="-368300" lvl="0" marL="457200" algn="l">
              <a:lnSpc>
                <a:spcPct val="95000"/>
              </a:lnSpc>
              <a:spcBef>
                <a:spcPts val="2100"/>
              </a:spcBef>
              <a:spcAft>
                <a:spcPts val="0"/>
              </a:spcAft>
              <a:buSzPts val="2200"/>
              <a:buChar char="•"/>
              <a:defRPr/>
            </a:lvl1pPr>
            <a:lvl2pPr indent="-400050" lvl="1" marL="914400" algn="l">
              <a:lnSpc>
                <a:spcPct val="90000"/>
              </a:lnSpc>
              <a:spcBef>
                <a:spcPts val="500"/>
              </a:spcBef>
              <a:spcAft>
                <a:spcPts val="0"/>
              </a:spcAft>
              <a:buSzPts val="2700"/>
              <a:buChar char="●"/>
              <a:defRPr/>
            </a:lvl2pPr>
            <a:lvl3pPr indent="-400050" lvl="2" marL="1371600" algn="l">
              <a:lnSpc>
                <a:spcPct val="90000"/>
              </a:lnSpc>
              <a:spcBef>
                <a:spcPts val="500"/>
              </a:spcBef>
              <a:spcAft>
                <a:spcPts val="0"/>
              </a:spcAft>
              <a:buSzPts val="2700"/>
              <a:buChar char="●"/>
              <a:defRPr/>
            </a:lvl3pPr>
            <a:lvl4pPr indent="-400050" lvl="3" marL="1828800" algn="l">
              <a:lnSpc>
                <a:spcPct val="90000"/>
              </a:lnSpc>
              <a:spcBef>
                <a:spcPts val="500"/>
              </a:spcBef>
              <a:spcAft>
                <a:spcPts val="0"/>
              </a:spcAft>
              <a:buSzPts val="2700"/>
              <a:buChar char="●"/>
              <a:defRPr/>
            </a:lvl4pPr>
            <a:lvl5pPr indent="-400050" lvl="4" marL="2286000" algn="l">
              <a:lnSpc>
                <a:spcPct val="90000"/>
              </a:lnSpc>
              <a:spcBef>
                <a:spcPts val="500"/>
              </a:spcBef>
              <a:spcAft>
                <a:spcPts val="0"/>
              </a:spcAft>
              <a:buSzPts val="2700"/>
              <a:buChar char="●"/>
              <a:defRPr/>
            </a:lvl5pPr>
            <a:lvl6pPr indent="-400050" lvl="5" marL="2743200" algn="l">
              <a:lnSpc>
                <a:spcPct val="90000"/>
              </a:lnSpc>
              <a:spcBef>
                <a:spcPts val="500"/>
              </a:spcBef>
              <a:spcAft>
                <a:spcPts val="0"/>
              </a:spcAft>
              <a:buSzPts val="2700"/>
              <a:buChar char="●"/>
              <a:defRPr/>
            </a:lvl6pPr>
            <a:lvl7pPr indent="-400050" lvl="6" marL="3200400" algn="l">
              <a:lnSpc>
                <a:spcPct val="90000"/>
              </a:lnSpc>
              <a:spcBef>
                <a:spcPts val="500"/>
              </a:spcBef>
              <a:spcAft>
                <a:spcPts val="0"/>
              </a:spcAft>
              <a:buSzPts val="2700"/>
              <a:buChar char="●"/>
              <a:defRPr/>
            </a:lvl7pPr>
            <a:lvl8pPr indent="-400050" lvl="7" marL="3657600" algn="l">
              <a:lnSpc>
                <a:spcPct val="90000"/>
              </a:lnSpc>
              <a:spcBef>
                <a:spcPts val="500"/>
              </a:spcBef>
              <a:spcAft>
                <a:spcPts val="0"/>
              </a:spcAft>
              <a:buSzPts val="2700"/>
              <a:buChar char="●"/>
              <a:defRPr/>
            </a:lvl8pPr>
            <a:lvl9pPr indent="-400050" lvl="8" marL="4114800" algn="l">
              <a:lnSpc>
                <a:spcPct val="90000"/>
              </a:lnSpc>
              <a:spcBef>
                <a:spcPts val="500"/>
              </a:spcBef>
              <a:spcAft>
                <a:spcPts val="500"/>
              </a:spcAft>
              <a:buSzPts val="2700"/>
              <a:buChar char="●"/>
              <a:defRPr/>
            </a:lvl9pPr>
          </a:lstStyle>
          <a:p/>
        </p:txBody>
      </p:sp>
      <p:sp>
        <p:nvSpPr>
          <p:cNvPr id="104" name="Google Shape;104;p16"/>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05" name="Google Shape;105;p16"/>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06" name="Google Shape;106;p16"/>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107" name="Shape 107"/>
        <p:cNvGrpSpPr/>
        <p:nvPr/>
      </p:nvGrpSpPr>
      <p:grpSpPr>
        <a:xfrm>
          <a:off x="0" y="0"/>
          <a:ext cx="0" cy="0"/>
          <a:chOff x="0" y="0"/>
          <a:chExt cx="0" cy="0"/>
        </a:xfrm>
      </p:grpSpPr>
      <p:sp>
        <p:nvSpPr>
          <p:cNvPr id="108" name="Google Shape;108;p17"/>
          <p:cNvSpPr txBox="1"/>
          <p:nvPr>
            <p:ph type="title"/>
          </p:nvPr>
        </p:nvSpPr>
        <p:spPr>
          <a:xfrm>
            <a:off x="12824460" y="1028700"/>
            <a:ext cx="4800600" cy="2606040"/>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4800"/>
              <a:buFont typeface="Century Gothic"/>
              <a:buNone/>
              <a:defRPr b="1" sz="48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09" name="Google Shape;109;p17"/>
          <p:cNvSpPr/>
          <p:nvPr>
            <p:ph idx="2" type="pic"/>
          </p:nvPr>
        </p:nvSpPr>
        <p:spPr>
          <a:xfrm>
            <a:off x="0" y="0"/>
            <a:ext cx="12455610" cy="10287000"/>
          </a:xfrm>
          <a:prstGeom prst="rect">
            <a:avLst/>
          </a:prstGeom>
          <a:solidFill>
            <a:srgbClr val="E5EEF0"/>
          </a:solidFill>
          <a:ln>
            <a:noFill/>
          </a:ln>
        </p:spPr>
      </p:sp>
      <p:sp>
        <p:nvSpPr>
          <p:cNvPr id="110" name="Google Shape;110;p17"/>
          <p:cNvSpPr txBox="1"/>
          <p:nvPr>
            <p:ph idx="1" type="body"/>
          </p:nvPr>
        </p:nvSpPr>
        <p:spPr>
          <a:xfrm>
            <a:off x="12824460" y="3634740"/>
            <a:ext cx="4800600" cy="4937760"/>
          </a:xfrm>
          <a:prstGeom prst="rect">
            <a:avLst/>
          </a:prstGeom>
          <a:noFill/>
          <a:ln>
            <a:noFill/>
          </a:ln>
        </p:spPr>
        <p:txBody>
          <a:bodyPr anchorCtr="0" anchor="t" bIns="68550" lIns="137150" spcFirstLastPara="1" rIns="137150" wrap="square" tIns="68550">
            <a:normAutofit/>
          </a:bodyPr>
          <a:lstStyle>
            <a:lvl1pPr indent="-228600" lvl="0" marL="457200" algn="l">
              <a:lnSpc>
                <a:spcPct val="100000"/>
              </a:lnSpc>
              <a:spcBef>
                <a:spcPts val="1500"/>
              </a:spcBef>
              <a:spcAft>
                <a:spcPts val="0"/>
              </a:spcAft>
              <a:buSzPts val="1800"/>
              <a:buNone/>
              <a:defRPr sz="2100">
                <a:solidFill>
                  <a:srgbClr val="4C3D4C"/>
                </a:solidFill>
              </a:defRPr>
            </a:lvl1pPr>
            <a:lvl2pPr indent="-228600" lvl="1" marL="914400" algn="l">
              <a:lnSpc>
                <a:spcPct val="90000"/>
              </a:lnSpc>
              <a:spcBef>
                <a:spcPts val="600"/>
              </a:spcBef>
              <a:spcAft>
                <a:spcPts val="0"/>
              </a:spcAft>
              <a:buSzPts val="1500"/>
              <a:buNone/>
              <a:defRPr sz="1800"/>
            </a:lvl2pPr>
            <a:lvl3pPr indent="-228600" lvl="2" marL="1371600" algn="l">
              <a:lnSpc>
                <a:spcPct val="90000"/>
              </a:lnSpc>
              <a:spcBef>
                <a:spcPts val="600"/>
              </a:spcBef>
              <a:spcAft>
                <a:spcPts val="0"/>
              </a:spcAft>
              <a:buSzPts val="1300"/>
              <a:buNone/>
              <a:defRPr sz="1500"/>
            </a:lvl3pPr>
            <a:lvl4pPr indent="-228600" lvl="3" marL="1828800" algn="l">
              <a:lnSpc>
                <a:spcPct val="90000"/>
              </a:lnSpc>
              <a:spcBef>
                <a:spcPts val="600"/>
              </a:spcBef>
              <a:spcAft>
                <a:spcPts val="0"/>
              </a:spcAft>
              <a:buSzPts val="1100"/>
              <a:buNone/>
              <a:defRPr sz="1400"/>
            </a:lvl4pPr>
            <a:lvl5pPr indent="-228600" lvl="4" marL="2286000" algn="l">
              <a:lnSpc>
                <a:spcPct val="90000"/>
              </a:lnSpc>
              <a:spcBef>
                <a:spcPts val="600"/>
              </a:spcBef>
              <a:spcAft>
                <a:spcPts val="0"/>
              </a:spcAft>
              <a:buSzPts val="1100"/>
              <a:buNone/>
              <a:defRPr sz="1400"/>
            </a:lvl5pPr>
            <a:lvl6pPr indent="-228600" lvl="5" marL="2743200" algn="l">
              <a:lnSpc>
                <a:spcPct val="90000"/>
              </a:lnSpc>
              <a:spcBef>
                <a:spcPts val="600"/>
              </a:spcBef>
              <a:spcAft>
                <a:spcPts val="0"/>
              </a:spcAft>
              <a:buSzPts val="1100"/>
              <a:buNone/>
              <a:defRPr sz="1400"/>
            </a:lvl6pPr>
            <a:lvl7pPr indent="-228600" lvl="6" marL="3200400" algn="l">
              <a:lnSpc>
                <a:spcPct val="90000"/>
              </a:lnSpc>
              <a:spcBef>
                <a:spcPts val="600"/>
              </a:spcBef>
              <a:spcAft>
                <a:spcPts val="0"/>
              </a:spcAft>
              <a:buSzPts val="1100"/>
              <a:buNone/>
              <a:defRPr sz="1400"/>
            </a:lvl7pPr>
            <a:lvl8pPr indent="-228600" lvl="7" marL="3657600" algn="l">
              <a:lnSpc>
                <a:spcPct val="90000"/>
              </a:lnSpc>
              <a:spcBef>
                <a:spcPts val="600"/>
              </a:spcBef>
              <a:spcAft>
                <a:spcPts val="0"/>
              </a:spcAft>
              <a:buSzPts val="1100"/>
              <a:buNone/>
              <a:defRPr sz="1400"/>
            </a:lvl8pPr>
            <a:lvl9pPr indent="-228600" lvl="8" marL="4114800" algn="l">
              <a:lnSpc>
                <a:spcPct val="90000"/>
              </a:lnSpc>
              <a:spcBef>
                <a:spcPts val="600"/>
              </a:spcBef>
              <a:spcAft>
                <a:spcPts val="300"/>
              </a:spcAft>
              <a:buSzPts val="1100"/>
              <a:buNone/>
              <a:defRPr sz="1400"/>
            </a:lvl9pPr>
          </a:lstStyle>
          <a:p/>
        </p:txBody>
      </p:sp>
      <p:sp>
        <p:nvSpPr>
          <p:cNvPr id="111" name="Google Shape;111;p17"/>
          <p:cNvSpPr txBox="1"/>
          <p:nvPr>
            <p:ph idx="10" type="dt"/>
          </p:nvPr>
        </p:nvSpPr>
        <p:spPr>
          <a:xfrm>
            <a:off x="11946636" y="9409176"/>
            <a:ext cx="4910328"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solidFill>
                  <a:srgbClr val="725C72"/>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12" name="Google Shape;112;p17"/>
          <p:cNvSpPr txBox="1"/>
          <p:nvPr>
            <p:ph idx="12" type="sldNum"/>
          </p:nvPr>
        </p:nvSpPr>
        <p:spPr>
          <a:xfrm>
            <a:off x="16966692" y="9409176"/>
            <a:ext cx="960120" cy="547688"/>
          </a:xfrm>
          <a:prstGeom prst="rect">
            <a:avLst/>
          </a:prstGeom>
          <a:noFill/>
          <a:ln>
            <a:noFill/>
          </a:ln>
        </p:spPr>
        <p:txBody>
          <a:bodyPr anchorCtr="0" anchor="ctr" bIns="68550" lIns="137150" spcFirstLastPara="1" rIns="137150" wrap="square" tIns="68550">
            <a:no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3" name="Shape 113"/>
        <p:cNvGrpSpPr/>
        <p:nvPr/>
      </p:nvGrpSpPr>
      <p:grpSpPr>
        <a:xfrm>
          <a:off x="0" y="0"/>
          <a:ext cx="0" cy="0"/>
          <a:chOff x="0" y="0"/>
          <a:chExt cx="0" cy="0"/>
        </a:xfrm>
      </p:grpSpPr>
      <p:sp>
        <p:nvSpPr>
          <p:cNvPr id="114" name="Google Shape;114;p18"/>
          <p:cNvSpPr txBox="1"/>
          <p:nvPr>
            <p:ph type="title"/>
          </p:nvPr>
        </p:nvSpPr>
        <p:spPr>
          <a:xfrm>
            <a:off x="1892808" y="548640"/>
            <a:ext cx="14538960" cy="1988343"/>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15" name="Google Shape;115;p18"/>
          <p:cNvSpPr txBox="1"/>
          <p:nvPr>
            <p:ph idx="1" type="body"/>
          </p:nvPr>
        </p:nvSpPr>
        <p:spPr>
          <a:xfrm>
            <a:off x="1892808" y="2743200"/>
            <a:ext cx="6720840" cy="6527005"/>
          </a:xfrm>
          <a:prstGeom prst="rect">
            <a:avLst/>
          </a:prstGeom>
          <a:noFill/>
          <a:ln>
            <a:noFill/>
          </a:ln>
        </p:spPr>
        <p:txBody>
          <a:bodyPr anchorCtr="0" anchor="t" bIns="68550" lIns="137150" spcFirstLastPara="1" rIns="137150" wrap="square" tIns="68550">
            <a:normAutofit/>
          </a:bodyPr>
          <a:lstStyle>
            <a:lvl1pPr indent="-368300" lvl="0" marL="457200" algn="l">
              <a:lnSpc>
                <a:spcPct val="95000"/>
              </a:lnSpc>
              <a:spcBef>
                <a:spcPts val="2100"/>
              </a:spcBef>
              <a:spcAft>
                <a:spcPts val="0"/>
              </a:spcAft>
              <a:buSzPts val="2200"/>
              <a:buChar char="•"/>
              <a:defRPr sz="2700"/>
            </a:lvl1pPr>
            <a:lvl2pPr indent="-381000" lvl="1" marL="914400" algn="l">
              <a:lnSpc>
                <a:spcPct val="90000"/>
              </a:lnSpc>
              <a:spcBef>
                <a:spcPts val="500"/>
              </a:spcBef>
              <a:spcAft>
                <a:spcPts val="0"/>
              </a:spcAft>
              <a:buSzPts val="2400"/>
              <a:buChar char="●"/>
              <a:defRPr sz="2400"/>
            </a:lvl2pPr>
            <a:lvl3pPr indent="-361950" lvl="2" marL="1371600" algn="l">
              <a:lnSpc>
                <a:spcPct val="90000"/>
              </a:lnSpc>
              <a:spcBef>
                <a:spcPts val="500"/>
              </a:spcBef>
              <a:spcAft>
                <a:spcPts val="0"/>
              </a:spcAft>
              <a:buSzPts val="2100"/>
              <a:buChar char="●"/>
              <a:defRPr sz="2100"/>
            </a:lvl3pPr>
            <a:lvl4pPr indent="-361950" lvl="3" marL="1828800" algn="l">
              <a:lnSpc>
                <a:spcPct val="90000"/>
              </a:lnSpc>
              <a:spcBef>
                <a:spcPts val="500"/>
              </a:spcBef>
              <a:spcAft>
                <a:spcPts val="0"/>
              </a:spcAft>
              <a:buSzPts val="2100"/>
              <a:buChar char="●"/>
              <a:defRPr sz="2100"/>
            </a:lvl4pPr>
            <a:lvl5pPr indent="-361950" lvl="4" marL="2286000" algn="l">
              <a:lnSpc>
                <a:spcPct val="90000"/>
              </a:lnSpc>
              <a:spcBef>
                <a:spcPts val="500"/>
              </a:spcBef>
              <a:spcAft>
                <a:spcPts val="0"/>
              </a:spcAft>
              <a:buSzPts val="2100"/>
              <a:buChar char="●"/>
              <a:defRPr sz="2100"/>
            </a:lvl5pPr>
            <a:lvl6pPr indent="-361950" lvl="5" marL="2743200" algn="l">
              <a:lnSpc>
                <a:spcPct val="90000"/>
              </a:lnSpc>
              <a:spcBef>
                <a:spcPts val="500"/>
              </a:spcBef>
              <a:spcAft>
                <a:spcPts val="0"/>
              </a:spcAft>
              <a:buSzPts val="2100"/>
              <a:buChar char="●"/>
              <a:defRPr sz="2100"/>
            </a:lvl6pPr>
            <a:lvl7pPr indent="-361950" lvl="6" marL="3200400" algn="l">
              <a:lnSpc>
                <a:spcPct val="90000"/>
              </a:lnSpc>
              <a:spcBef>
                <a:spcPts val="500"/>
              </a:spcBef>
              <a:spcAft>
                <a:spcPts val="0"/>
              </a:spcAft>
              <a:buSzPts val="2100"/>
              <a:buChar char="●"/>
              <a:defRPr sz="2100"/>
            </a:lvl7pPr>
            <a:lvl8pPr indent="-361950" lvl="7" marL="3657600" algn="l">
              <a:lnSpc>
                <a:spcPct val="90000"/>
              </a:lnSpc>
              <a:spcBef>
                <a:spcPts val="500"/>
              </a:spcBef>
              <a:spcAft>
                <a:spcPts val="0"/>
              </a:spcAft>
              <a:buSzPts val="2100"/>
              <a:buChar char="●"/>
              <a:defRPr sz="2100"/>
            </a:lvl8pPr>
            <a:lvl9pPr indent="-361950" lvl="8" marL="4114800" algn="l">
              <a:lnSpc>
                <a:spcPct val="90000"/>
              </a:lnSpc>
              <a:spcBef>
                <a:spcPts val="500"/>
              </a:spcBef>
              <a:spcAft>
                <a:spcPts val="500"/>
              </a:spcAft>
              <a:buSzPts val="2100"/>
              <a:buChar char="●"/>
              <a:defRPr sz="2100"/>
            </a:lvl9pPr>
          </a:lstStyle>
          <a:p/>
        </p:txBody>
      </p:sp>
      <p:sp>
        <p:nvSpPr>
          <p:cNvPr id="116" name="Google Shape;116;p18"/>
          <p:cNvSpPr txBox="1"/>
          <p:nvPr>
            <p:ph idx="2" type="body"/>
          </p:nvPr>
        </p:nvSpPr>
        <p:spPr>
          <a:xfrm>
            <a:off x="9189720" y="2743200"/>
            <a:ext cx="6720840" cy="6527005"/>
          </a:xfrm>
          <a:prstGeom prst="rect">
            <a:avLst/>
          </a:prstGeom>
          <a:noFill/>
          <a:ln>
            <a:noFill/>
          </a:ln>
        </p:spPr>
        <p:txBody>
          <a:bodyPr anchorCtr="0" anchor="t" bIns="68550" lIns="137150" spcFirstLastPara="1" rIns="137150" wrap="square" tIns="68550">
            <a:normAutofit/>
          </a:bodyPr>
          <a:lstStyle>
            <a:lvl1pPr indent="-368300" lvl="0" marL="457200" algn="l">
              <a:lnSpc>
                <a:spcPct val="95000"/>
              </a:lnSpc>
              <a:spcBef>
                <a:spcPts val="2100"/>
              </a:spcBef>
              <a:spcAft>
                <a:spcPts val="0"/>
              </a:spcAft>
              <a:buSzPts val="2200"/>
              <a:buChar char="•"/>
              <a:defRPr sz="2700"/>
            </a:lvl1pPr>
            <a:lvl2pPr indent="-381000" lvl="1" marL="914400" algn="l">
              <a:lnSpc>
                <a:spcPct val="90000"/>
              </a:lnSpc>
              <a:spcBef>
                <a:spcPts val="500"/>
              </a:spcBef>
              <a:spcAft>
                <a:spcPts val="0"/>
              </a:spcAft>
              <a:buSzPts val="2400"/>
              <a:buChar char="●"/>
              <a:defRPr sz="2400"/>
            </a:lvl2pPr>
            <a:lvl3pPr indent="-361950" lvl="2" marL="1371600" algn="l">
              <a:lnSpc>
                <a:spcPct val="90000"/>
              </a:lnSpc>
              <a:spcBef>
                <a:spcPts val="500"/>
              </a:spcBef>
              <a:spcAft>
                <a:spcPts val="0"/>
              </a:spcAft>
              <a:buSzPts val="2100"/>
              <a:buChar char="●"/>
              <a:defRPr sz="2100"/>
            </a:lvl3pPr>
            <a:lvl4pPr indent="-361950" lvl="3" marL="1828800" algn="l">
              <a:lnSpc>
                <a:spcPct val="90000"/>
              </a:lnSpc>
              <a:spcBef>
                <a:spcPts val="500"/>
              </a:spcBef>
              <a:spcAft>
                <a:spcPts val="0"/>
              </a:spcAft>
              <a:buSzPts val="2100"/>
              <a:buChar char="●"/>
              <a:defRPr sz="2100"/>
            </a:lvl4pPr>
            <a:lvl5pPr indent="-361950" lvl="4" marL="2286000" algn="l">
              <a:lnSpc>
                <a:spcPct val="90000"/>
              </a:lnSpc>
              <a:spcBef>
                <a:spcPts val="500"/>
              </a:spcBef>
              <a:spcAft>
                <a:spcPts val="0"/>
              </a:spcAft>
              <a:buSzPts val="2100"/>
              <a:buChar char="●"/>
              <a:defRPr sz="2100"/>
            </a:lvl5pPr>
            <a:lvl6pPr indent="-361950" lvl="5" marL="2743200" algn="l">
              <a:lnSpc>
                <a:spcPct val="90000"/>
              </a:lnSpc>
              <a:spcBef>
                <a:spcPts val="500"/>
              </a:spcBef>
              <a:spcAft>
                <a:spcPts val="0"/>
              </a:spcAft>
              <a:buSzPts val="2100"/>
              <a:buChar char="●"/>
              <a:defRPr sz="2100"/>
            </a:lvl6pPr>
            <a:lvl7pPr indent="-361950" lvl="6" marL="3200400" algn="l">
              <a:lnSpc>
                <a:spcPct val="90000"/>
              </a:lnSpc>
              <a:spcBef>
                <a:spcPts val="500"/>
              </a:spcBef>
              <a:spcAft>
                <a:spcPts val="0"/>
              </a:spcAft>
              <a:buSzPts val="2100"/>
              <a:buChar char="●"/>
              <a:defRPr sz="2100"/>
            </a:lvl7pPr>
            <a:lvl8pPr indent="-361950" lvl="7" marL="3657600" algn="l">
              <a:lnSpc>
                <a:spcPct val="90000"/>
              </a:lnSpc>
              <a:spcBef>
                <a:spcPts val="500"/>
              </a:spcBef>
              <a:spcAft>
                <a:spcPts val="0"/>
              </a:spcAft>
              <a:buSzPts val="2100"/>
              <a:buChar char="●"/>
              <a:defRPr sz="2100"/>
            </a:lvl8pPr>
            <a:lvl9pPr indent="-361950" lvl="8" marL="4114800" algn="l">
              <a:lnSpc>
                <a:spcPct val="90000"/>
              </a:lnSpc>
              <a:spcBef>
                <a:spcPts val="500"/>
              </a:spcBef>
              <a:spcAft>
                <a:spcPts val="500"/>
              </a:spcAft>
              <a:buSzPts val="2100"/>
              <a:buChar char="●"/>
              <a:defRPr sz="2100"/>
            </a:lvl9pPr>
          </a:lstStyle>
          <a:p/>
        </p:txBody>
      </p:sp>
      <p:sp>
        <p:nvSpPr>
          <p:cNvPr id="117" name="Google Shape;117;p18"/>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18" name="Google Shape;118;p18"/>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19" name="Google Shape;119;p18"/>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0" name="Shape 120"/>
        <p:cNvGrpSpPr/>
        <p:nvPr/>
      </p:nvGrpSpPr>
      <p:grpSpPr>
        <a:xfrm>
          <a:off x="0" y="0"/>
          <a:ext cx="0" cy="0"/>
          <a:chOff x="0" y="0"/>
          <a:chExt cx="0" cy="0"/>
        </a:xfrm>
      </p:grpSpPr>
      <p:sp>
        <p:nvSpPr>
          <p:cNvPr id="121" name="Google Shape;121;p19"/>
          <p:cNvSpPr txBox="1"/>
          <p:nvPr>
            <p:ph type="title"/>
          </p:nvPr>
        </p:nvSpPr>
        <p:spPr>
          <a:xfrm>
            <a:off x="1892808" y="1138428"/>
            <a:ext cx="14127480" cy="6062472"/>
          </a:xfrm>
          <a:prstGeom prst="rect">
            <a:avLst/>
          </a:prstGeom>
          <a:noFill/>
          <a:ln>
            <a:noFill/>
          </a:ln>
        </p:spPr>
        <p:txBody>
          <a:bodyPr anchorCtr="0" anchor="b" bIns="68550" lIns="137150" spcFirstLastPara="1" rIns="137150" wrap="square" tIns="68550">
            <a:normAutofit/>
          </a:bodyPr>
          <a:lstStyle>
            <a:lvl1pPr lvl="0" algn="l">
              <a:lnSpc>
                <a:spcPct val="85000"/>
              </a:lnSpc>
              <a:spcBef>
                <a:spcPts val="0"/>
              </a:spcBef>
              <a:spcAft>
                <a:spcPts val="0"/>
              </a:spcAft>
              <a:buClr>
                <a:schemeClr val="dk1"/>
              </a:buClr>
              <a:buSzPts val="10800"/>
              <a:buFont typeface="Century Schoolbook"/>
              <a:buNone/>
              <a:defRPr b="0" sz="108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22" name="Google Shape;122;p19"/>
          <p:cNvSpPr txBox="1"/>
          <p:nvPr>
            <p:ph idx="1" type="body"/>
          </p:nvPr>
        </p:nvSpPr>
        <p:spPr>
          <a:xfrm>
            <a:off x="1892808" y="7200900"/>
            <a:ext cx="14127480" cy="2537460"/>
          </a:xfrm>
          <a:prstGeom prst="rect">
            <a:avLst/>
          </a:prstGeom>
          <a:noFill/>
          <a:ln>
            <a:noFill/>
          </a:ln>
        </p:spPr>
        <p:txBody>
          <a:bodyPr anchorCtr="0" anchor="t" bIns="68550" lIns="137150" spcFirstLastPara="1" rIns="137150" wrap="square" tIns="68550">
            <a:normAutofit/>
          </a:bodyPr>
          <a:lstStyle>
            <a:lvl1pPr indent="-228600" lvl="0" marL="457200" algn="l">
              <a:lnSpc>
                <a:spcPct val="95000"/>
              </a:lnSpc>
              <a:spcBef>
                <a:spcPts val="2100"/>
              </a:spcBef>
              <a:spcAft>
                <a:spcPts val="0"/>
              </a:spcAft>
              <a:buSzPts val="2600"/>
              <a:buNone/>
              <a:defRPr sz="3300">
                <a:solidFill>
                  <a:srgbClr val="595959"/>
                </a:solidFill>
              </a:defRPr>
            </a:lvl1pPr>
            <a:lvl2pPr indent="-228600" lvl="1" marL="914400" algn="l">
              <a:lnSpc>
                <a:spcPct val="90000"/>
              </a:lnSpc>
              <a:spcBef>
                <a:spcPts val="500"/>
              </a:spcBef>
              <a:spcAft>
                <a:spcPts val="0"/>
              </a:spcAft>
              <a:buSzPts val="2700"/>
              <a:buNone/>
              <a:defRPr sz="2700">
                <a:solidFill>
                  <a:srgbClr val="888888"/>
                </a:solidFill>
              </a:defRPr>
            </a:lvl2pPr>
            <a:lvl3pPr indent="-228600" lvl="2" marL="1371600" algn="l">
              <a:lnSpc>
                <a:spcPct val="90000"/>
              </a:lnSpc>
              <a:spcBef>
                <a:spcPts val="500"/>
              </a:spcBef>
              <a:spcAft>
                <a:spcPts val="0"/>
              </a:spcAft>
              <a:buSzPts val="2400"/>
              <a:buNone/>
              <a:defRPr sz="2400">
                <a:solidFill>
                  <a:srgbClr val="888888"/>
                </a:solidFill>
              </a:defRPr>
            </a:lvl3pPr>
            <a:lvl4pPr indent="-228600" lvl="3" marL="1828800" algn="l">
              <a:lnSpc>
                <a:spcPct val="90000"/>
              </a:lnSpc>
              <a:spcBef>
                <a:spcPts val="500"/>
              </a:spcBef>
              <a:spcAft>
                <a:spcPts val="0"/>
              </a:spcAft>
              <a:buSzPts val="2100"/>
              <a:buNone/>
              <a:defRPr sz="2100">
                <a:solidFill>
                  <a:srgbClr val="888888"/>
                </a:solidFill>
              </a:defRPr>
            </a:lvl4pPr>
            <a:lvl5pPr indent="-228600" lvl="4" marL="2286000" algn="l">
              <a:lnSpc>
                <a:spcPct val="90000"/>
              </a:lnSpc>
              <a:spcBef>
                <a:spcPts val="500"/>
              </a:spcBef>
              <a:spcAft>
                <a:spcPts val="0"/>
              </a:spcAft>
              <a:buSzPts val="2100"/>
              <a:buNone/>
              <a:defRPr sz="2100">
                <a:solidFill>
                  <a:srgbClr val="888888"/>
                </a:solidFill>
              </a:defRPr>
            </a:lvl5pPr>
            <a:lvl6pPr indent="-228600" lvl="5" marL="2743200" algn="l">
              <a:lnSpc>
                <a:spcPct val="90000"/>
              </a:lnSpc>
              <a:spcBef>
                <a:spcPts val="500"/>
              </a:spcBef>
              <a:spcAft>
                <a:spcPts val="0"/>
              </a:spcAft>
              <a:buSzPts val="2100"/>
              <a:buNone/>
              <a:defRPr sz="2100">
                <a:solidFill>
                  <a:srgbClr val="888888"/>
                </a:solidFill>
              </a:defRPr>
            </a:lvl6pPr>
            <a:lvl7pPr indent="-228600" lvl="6" marL="3200400" algn="l">
              <a:lnSpc>
                <a:spcPct val="90000"/>
              </a:lnSpc>
              <a:spcBef>
                <a:spcPts val="500"/>
              </a:spcBef>
              <a:spcAft>
                <a:spcPts val="0"/>
              </a:spcAft>
              <a:buSzPts val="2100"/>
              <a:buNone/>
              <a:defRPr sz="2100">
                <a:solidFill>
                  <a:srgbClr val="888888"/>
                </a:solidFill>
              </a:defRPr>
            </a:lvl7pPr>
            <a:lvl8pPr indent="-228600" lvl="7" marL="3657600" algn="l">
              <a:lnSpc>
                <a:spcPct val="90000"/>
              </a:lnSpc>
              <a:spcBef>
                <a:spcPts val="500"/>
              </a:spcBef>
              <a:spcAft>
                <a:spcPts val="0"/>
              </a:spcAft>
              <a:buSzPts val="2100"/>
              <a:buNone/>
              <a:defRPr sz="2100">
                <a:solidFill>
                  <a:srgbClr val="888888"/>
                </a:solidFill>
              </a:defRPr>
            </a:lvl8pPr>
            <a:lvl9pPr indent="-228600" lvl="8" marL="4114800" algn="l">
              <a:lnSpc>
                <a:spcPct val="90000"/>
              </a:lnSpc>
              <a:spcBef>
                <a:spcPts val="500"/>
              </a:spcBef>
              <a:spcAft>
                <a:spcPts val="500"/>
              </a:spcAft>
              <a:buSzPts val="2100"/>
              <a:buNone/>
              <a:defRPr sz="2100">
                <a:solidFill>
                  <a:srgbClr val="888888"/>
                </a:solidFill>
              </a:defRPr>
            </a:lvl9pPr>
          </a:lstStyle>
          <a:p/>
        </p:txBody>
      </p:sp>
      <p:sp>
        <p:nvSpPr>
          <p:cNvPr id="123" name="Google Shape;123;p19"/>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24" name="Google Shape;124;p19"/>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25" name="Google Shape;125;p19"/>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126" name="Google Shape;126;p19"/>
          <p:cNvSpPr/>
          <p:nvPr/>
        </p:nvSpPr>
        <p:spPr>
          <a:xfrm>
            <a:off x="0" y="0"/>
            <a:ext cx="685800" cy="10287000"/>
          </a:xfrm>
          <a:prstGeom prst="rect">
            <a:avLst/>
          </a:prstGeom>
          <a:solidFill>
            <a:schemeClr val="accent1"/>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7" name="Shape 127"/>
        <p:cNvGrpSpPr/>
        <p:nvPr/>
      </p:nvGrpSpPr>
      <p:grpSpPr>
        <a:xfrm>
          <a:off x="0" y="0"/>
          <a:ext cx="0" cy="0"/>
          <a:chOff x="0" y="0"/>
          <a:chExt cx="0" cy="0"/>
        </a:xfrm>
      </p:grpSpPr>
      <p:sp>
        <p:nvSpPr>
          <p:cNvPr id="128" name="Google Shape;128;p20"/>
          <p:cNvSpPr txBox="1"/>
          <p:nvPr>
            <p:ph type="title"/>
          </p:nvPr>
        </p:nvSpPr>
        <p:spPr>
          <a:xfrm>
            <a:off x="1261872" y="685800"/>
            <a:ext cx="4800600" cy="2400296"/>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4800"/>
              <a:buFont typeface="Century Schoolbook"/>
              <a:buNone/>
              <a:defRPr b="0" sz="48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29" name="Google Shape;129;p20"/>
          <p:cNvSpPr txBox="1"/>
          <p:nvPr>
            <p:ph idx="1" type="body"/>
          </p:nvPr>
        </p:nvSpPr>
        <p:spPr>
          <a:xfrm>
            <a:off x="6756401" y="1028700"/>
            <a:ext cx="9118599" cy="8229600"/>
          </a:xfrm>
          <a:prstGeom prst="rect">
            <a:avLst/>
          </a:prstGeom>
          <a:noFill/>
          <a:ln>
            <a:noFill/>
          </a:ln>
        </p:spPr>
        <p:txBody>
          <a:bodyPr anchorCtr="0" anchor="t" bIns="68550" lIns="137150" spcFirstLastPara="1" rIns="137150" wrap="square" tIns="68550">
            <a:normAutofit/>
          </a:bodyPr>
          <a:lstStyle>
            <a:lvl1pPr indent="-381000" lvl="0" marL="457200" algn="l">
              <a:lnSpc>
                <a:spcPct val="95000"/>
              </a:lnSpc>
              <a:spcBef>
                <a:spcPts val="2100"/>
              </a:spcBef>
              <a:spcAft>
                <a:spcPts val="0"/>
              </a:spcAft>
              <a:buSzPts val="2400"/>
              <a:buChar char="•"/>
              <a:defRPr sz="3000"/>
            </a:lvl1pPr>
            <a:lvl2pPr indent="-400050" lvl="1" marL="914400" algn="l">
              <a:lnSpc>
                <a:spcPct val="90000"/>
              </a:lnSpc>
              <a:spcBef>
                <a:spcPts val="500"/>
              </a:spcBef>
              <a:spcAft>
                <a:spcPts val="0"/>
              </a:spcAft>
              <a:buSzPts val="2700"/>
              <a:buChar char="●"/>
              <a:defRPr sz="2700"/>
            </a:lvl2pPr>
            <a:lvl3pPr indent="-381000" lvl="2" marL="1371600" algn="l">
              <a:lnSpc>
                <a:spcPct val="90000"/>
              </a:lnSpc>
              <a:spcBef>
                <a:spcPts val="500"/>
              </a:spcBef>
              <a:spcAft>
                <a:spcPts val="0"/>
              </a:spcAft>
              <a:buSzPts val="2400"/>
              <a:buChar char="●"/>
              <a:defRPr sz="2400"/>
            </a:lvl3pPr>
            <a:lvl4pPr indent="-361950" lvl="3" marL="1828800" algn="l">
              <a:lnSpc>
                <a:spcPct val="90000"/>
              </a:lnSpc>
              <a:spcBef>
                <a:spcPts val="500"/>
              </a:spcBef>
              <a:spcAft>
                <a:spcPts val="0"/>
              </a:spcAft>
              <a:buSzPts val="2100"/>
              <a:buChar char="●"/>
              <a:defRPr sz="2100"/>
            </a:lvl4pPr>
            <a:lvl5pPr indent="-361950" lvl="4" marL="2286000" algn="l">
              <a:lnSpc>
                <a:spcPct val="90000"/>
              </a:lnSpc>
              <a:spcBef>
                <a:spcPts val="500"/>
              </a:spcBef>
              <a:spcAft>
                <a:spcPts val="0"/>
              </a:spcAft>
              <a:buSzPts val="2100"/>
              <a:buChar char="●"/>
              <a:defRPr sz="2100"/>
            </a:lvl5pPr>
            <a:lvl6pPr indent="-361950" lvl="5" marL="2743200" algn="l">
              <a:lnSpc>
                <a:spcPct val="90000"/>
              </a:lnSpc>
              <a:spcBef>
                <a:spcPts val="500"/>
              </a:spcBef>
              <a:spcAft>
                <a:spcPts val="0"/>
              </a:spcAft>
              <a:buSzPts val="2100"/>
              <a:buChar char="●"/>
              <a:defRPr sz="2100"/>
            </a:lvl6pPr>
            <a:lvl7pPr indent="-361950" lvl="6" marL="3200400" algn="l">
              <a:lnSpc>
                <a:spcPct val="90000"/>
              </a:lnSpc>
              <a:spcBef>
                <a:spcPts val="500"/>
              </a:spcBef>
              <a:spcAft>
                <a:spcPts val="0"/>
              </a:spcAft>
              <a:buSzPts val="2100"/>
              <a:buChar char="●"/>
              <a:defRPr sz="2100"/>
            </a:lvl7pPr>
            <a:lvl8pPr indent="-361950" lvl="7" marL="3657600" algn="l">
              <a:lnSpc>
                <a:spcPct val="90000"/>
              </a:lnSpc>
              <a:spcBef>
                <a:spcPts val="500"/>
              </a:spcBef>
              <a:spcAft>
                <a:spcPts val="0"/>
              </a:spcAft>
              <a:buSzPts val="2100"/>
              <a:buChar char="●"/>
              <a:defRPr sz="2100"/>
            </a:lvl8pPr>
            <a:lvl9pPr indent="-361950" lvl="8" marL="4114800" algn="l">
              <a:lnSpc>
                <a:spcPct val="90000"/>
              </a:lnSpc>
              <a:spcBef>
                <a:spcPts val="500"/>
              </a:spcBef>
              <a:spcAft>
                <a:spcPts val="500"/>
              </a:spcAft>
              <a:buSzPts val="2100"/>
              <a:buChar char="●"/>
              <a:defRPr sz="2100"/>
            </a:lvl9pPr>
          </a:lstStyle>
          <a:p/>
        </p:txBody>
      </p:sp>
      <p:sp>
        <p:nvSpPr>
          <p:cNvPr id="130" name="Google Shape;130;p20"/>
          <p:cNvSpPr txBox="1"/>
          <p:nvPr>
            <p:ph idx="2" type="body"/>
          </p:nvPr>
        </p:nvSpPr>
        <p:spPr>
          <a:xfrm>
            <a:off x="1261872" y="3149601"/>
            <a:ext cx="4800600" cy="5715001"/>
          </a:xfrm>
          <a:prstGeom prst="rect">
            <a:avLst/>
          </a:prstGeom>
          <a:noFill/>
          <a:ln>
            <a:noFill/>
          </a:ln>
        </p:spPr>
        <p:txBody>
          <a:bodyPr anchorCtr="0" anchor="t" bIns="68550" lIns="137150" spcFirstLastPara="1" rIns="137150" wrap="square" tIns="68550">
            <a:normAutofit/>
          </a:bodyPr>
          <a:lstStyle>
            <a:lvl1pPr indent="-228600" lvl="0" marL="457200" algn="l">
              <a:lnSpc>
                <a:spcPct val="114000"/>
              </a:lnSpc>
              <a:spcBef>
                <a:spcPts val="1200"/>
              </a:spcBef>
              <a:spcAft>
                <a:spcPts val="0"/>
              </a:spcAft>
              <a:buSzPts val="1600"/>
              <a:buNone/>
              <a:defRPr sz="2000"/>
            </a:lvl1pPr>
            <a:lvl2pPr indent="-228600" lvl="1" marL="914400" algn="l">
              <a:lnSpc>
                <a:spcPct val="90000"/>
              </a:lnSpc>
              <a:spcBef>
                <a:spcPts val="500"/>
              </a:spcBef>
              <a:spcAft>
                <a:spcPts val="0"/>
              </a:spcAft>
              <a:buSzPts val="1800"/>
              <a:buNone/>
              <a:defRPr sz="1800"/>
            </a:lvl2pPr>
            <a:lvl3pPr indent="-228600" lvl="2" marL="1371600" algn="l">
              <a:lnSpc>
                <a:spcPct val="90000"/>
              </a:lnSpc>
              <a:spcBef>
                <a:spcPts val="500"/>
              </a:spcBef>
              <a:spcAft>
                <a:spcPts val="0"/>
              </a:spcAft>
              <a:buSzPts val="1500"/>
              <a:buNone/>
              <a:defRPr sz="1500"/>
            </a:lvl3pPr>
            <a:lvl4pPr indent="-228600" lvl="3" marL="1828800" algn="l">
              <a:lnSpc>
                <a:spcPct val="90000"/>
              </a:lnSpc>
              <a:spcBef>
                <a:spcPts val="500"/>
              </a:spcBef>
              <a:spcAft>
                <a:spcPts val="0"/>
              </a:spcAft>
              <a:buSzPts val="1400"/>
              <a:buNone/>
              <a:defRPr sz="1400"/>
            </a:lvl4pPr>
            <a:lvl5pPr indent="-228600" lvl="4" marL="2286000" algn="l">
              <a:lnSpc>
                <a:spcPct val="90000"/>
              </a:lnSpc>
              <a:spcBef>
                <a:spcPts val="500"/>
              </a:spcBef>
              <a:spcAft>
                <a:spcPts val="0"/>
              </a:spcAft>
              <a:buSzPts val="1400"/>
              <a:buNone/>
              <a:defRPr sz="1400"/>
            </a:lvl5pPr>
            <a:lvl6pPr indent="-228600" lvl="5" marL="2743200" algn="l">
              <a:lnSpc>
                <a:spcPct val="90000"/>
              </a:lnSpc>
              <a:spcBef>
                <a:spcPts val="500"/>
              </a:spcBef>
              <a:spcAft>
                <a:spcPts val="0"/>
              </a:spcAft>
              <a:buSzPts val="1400"/>
              <a:buNone/>
              <a:defRPr sz="1400"/>
            </a:lvl6pPr>
            <a:lvl7pPr indent="-228600" lvl="6" marL="3200400" algn="l">
              <a:lnSpc>
                <a:spcPct val="90000"/>
              </a:lnSpc>
              <a:spcBef>
                <a:spcPts val="500"/>
              </a:spcBef>
              <a:spcAft>
                <a:spcPts val="0"/>
              </a:spcAft>
              <a:buSzPts val="1400"/>
              <a:buNone/>
              <a:defRPr sz="1400"/>
            </a:lvl7pPr>
            <a:lvl8pPr indent="-228600" lvl="7" marL="3657600" algn="l">
              <a:lnSpc>
                <a:spcPct val="90000"/>
              </a:lnSpc>
              <a:spcBef>
                <a:spcPts val="500"/>
              </a:spcBef>
              <a:spcAft>
                <a:spcPts val="0"/>
              </a:spcAft>
              <a:buSzPts val="1400"/>
              <a:buNone/>
              <a:defRPr sz="1400"/>
            </a:lvl8pPr>
            <a:lvl9pPr indent="-228600" lvl="8" marL="4114800" algn="l">
              <a:lnSpc>
                <a:spcPct val="90000"/>
              </a:lnSpc>
              <a:spcBef>
                <a:spcPts val="500"/>
              </a:spcBef>
              <a:spcAft>
                <a:spcPts val="500"/>
              </a:spcAft>
              <a:buSzPts val="1400"/>
              <a:buNone/>
              <a:defRPr sz="1400"/>
            </a:lvl9pPr>
          </a:lstStyle>
          <a:p/>
        </p:txBody>
      </p:sp>
      <p:sp>
        <p:nvSpPr>
          <p:cNvPr id="131" name="Google Shape;131;p20"/>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32" name="Google Shape;132;p20"/>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33" name="Google Shape;133;p20"/>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4" name="Shape 134"/>
        <p:cNvGrpSpPr/>
        <p:nvPr/>
      </p:nvGrpSpPr>
      <p:grpSpPr>
        <a:xfrm>
          <a:off x="0" y="0"/>
          <a:ext cx="0" cy="0"/>
          <a:chOff x="0" y="0"/>
          <a:chExt cx="0" cy="0"/>
        </a:xfrm>
      </p:grpSpPr>
      <p:sp>
        <p:nvSpPr>
          <p:cNvPr id="135" name="Google Shape;135;p21"/>
          <p:cNvSpPr txBox="1"/>
          <p:nvPr>
            <p:ph type="title"/>
          </p:nvPr>
        </p:nvSpPr>
        <p:spPr>
          <a:xfrm>
            <a:off x="1892808" y="548640"/>
            <a:ext cx="14538960" cy="1988343"/>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36" name="Google Shape;136;p21"/>
          <p:cNvSpPr txBox="1"/>
          <p:nvPr>
            <p:ph idx="1" type="body"/>
          </p:nvPr>
        </p:nvSpPr>
        <p:spPr>
          <a:xfrm>
            <a:off x="1892808" y="2570482"/>
            <a:ext cx="6720840" cy="1097280"/>
          </a:xfrm>
          <a:prstGeom prst="rect">
            <a:avLst/>
          </a:prstGeom>
          <a:noFill/>
          <a:ln>
            <a:noFill/>
          </a:ln>
        </p:spPr>
        <p:txBody>
          <a:bodyPr anchorCtr="0" anchor="b" bIns="68550" lIns="137150" spcFirstLastPara="1" rIns="137150" wrap="square" tIns="68550">
            <a:normAutofit/>
          </a:bodyPr>
          <a:lstStyle>
            <a:lvl1pPr indent="-228600" lvl="0" marL="457200" algn="l">
              <a:lnSpc>
                <a:spcPct val="95000"/>
              </a:lnSpc>
              <a:spcBef>
                <a:spcPts val="0"/>
              </a:spcBef>
              <a:spcAft>
                <a:spcPts val="0"/>
              </a:spcAft>
              <a:buSzPts val="2400"/>
              <a:buNone/>
              <a:defRPr b="0" sz="3000">
                <a:solidFill>
                  <a:schemeClr val="dk2"/>
                </a:solidFill>
              </a:defRPr>
            </a:lvl1pPr>
            <a:lvl2pPr indent="-228600" lvl="1" marL="914400" algn="l">
              <a:lnSpc>
                <a:spcPct val="90000"/>
              </a:lnSpc>
              <a:spcBef>
                <a:spcPts val="500"/>
              </a:spcBef>
              <a:spcAft>
                <a:spcPts val="0"/>
              </a:spcAft>
              <a:buSzPts val="3000"/>
              <a:buNone/>
              <a:defRPr b="1" sz="3000"/>
            </a:lvl2pPr>
            <a:lvl3pPr indent="-228600" lvl="2" marL="1371600" algn="l">
              <a:lnSpc>
                <a:spcPct val="90000"/>
              </a:lnSpc>
              <a:spcBef>
                <a:spcPts val="500"/>
              </a:spcBef>
              <a:spcAft>
                <a:spcPts val="0"/>
              </a:spcAft>
              <a:buSzPts val="2700"/>
              <a:buNone/>
              <a:defRPr b="1" sz="2700"/>
            </a:lvl3pPr>
            <a:lvl4pPr indent="-228600" lvl="3" marL="1828800" algn="l">
              <a:lnSpc>
                <a:spcPct val="90000"/>
              </a:lnSpc>
              <a:spcBef>
                <a:spcPts val="500"/>
              </a:spcBef>
              <a:spcAft>
                <a:spcPts val="0"/>
              </a:spcAft>
              <a:buSzPts val="2400"/>
              <a:buNone/>
              <a:defRPr b="1" sz="2400"/>
            </a:lvl4pPr>
            <a:lvl5pPr indent="-228600" lvl="4" marL="2286000" algn="l">
              <a:lnSpc>
                <a:spcPct val="90000"/>
              </a:lnSpc>
              <a:spcBef>
                <a:spcPts val="500"/>
              </a:spcBef>
              <a:spcAft>
                <a:spcPts val="0"/>
              </a:spcAft>
              <a:buSzPts val="2400"/>
              <a:buNone/>
              <a:defRPr b="1" sz="2400"/>
            </a:lvl5pPr>
            <a:lvl6pPr indent="-228600" lvl="5" marL="2743200" algn="l">
              <a:lnSpc>
                <a:spcPct val="90000"/>
              </a:lnSpc>
              <a:spcBef>
                <a:spcPts val="500"/>
              </a:spcBef>
              <a:spcAft>
                <a:spcPts val="0"/>
              </a:spcAft>
              <a:buSzPts val="2400"/>
              <a:buNone/>
              <a:defRPr b="1" sz="2400"/>
            </a:lvl6pPr>
            <a:lvl7pPr indent="-228600" lvl="6" marL="3200400" algn="l">
              <a:lnSpc>
                <a:spcPct val="90000"/>
              </a:lnSpc>
              <a:spcBef>
                <a:spcPts val="500"/>
              </a:spcBef>
              <a:spcAft>
                <a:spcPts val="0"/>
              </a:spcAft>
              <a:buSzPts val="2400"/>
              <a:buNone/>
              <a:defRPr b="1" sz="2400"/>
            </a:lvl7pPr>
            <a:lvl8pPr indent="-228600" lvl="7" marL="3657600" algn="l">
              <a:lnSpc>
                <a:spcPct val="90000"/>
              </a:lnSpc>
              <a:spcBef>
                <a:spcPts val="500"/>
              </a:spcBef>
              <a:spcAft>
                <a:spcPts val="0"/>
              </a:spcAft>
              <a:buSzPts val="2400"/>
              <a:buNone/>
              <a:defRPr b="1" sz="2400"/>
            </a:lvl8pPr>
            <a:lvl9pPr indent="-228600" lvl="8" marL="4114800" algn="l">
              <a:lnSpc>
                <a:spcPct val="90000"/>
              </a:lnSpc>
              <a:spcBef>
                <a:spcPts val="500"/>
              </a:spcBef>
              <a:spcAft>
                <a:spcPts val="500"/>
              </a:spcAft>
              <a:buSzPts val="2400"/>
              <a:buNone/>
              <a:defRPr b="1" sz="2400"/>
            </a:lvl9pPr>
          </a:lstStyle>
          <a:p/>
        </p:txBody>
      </p:sp>
      <p:sp>
        <p:nvSpPr>
          <p:cNvPr id="137" name="Google Shape;137;p21"/>
          <p:cNvSpPr txBox="1"/>
          <p:nvPr>
            <p:ph idx="2" type="body"/>
          </p:nvPr>
        </p:nvSpPr>
        <p:spPr>
          <a:xfrm>
            <a:off x="1892808" y="3761325"/>
            <a:ext cx="6720840" cy="5496975"/>
          </a:xfrm>
          <a:prstGeom prst="rect">
            <a:avLst/>
          </a:prstGeom>
          <a:noFill/>
          <a:ln>
            <a:noFill/>
          </a:ln>
        </p:spPr>
        <p:txBody>
          <a:bodyPr anchorCtr="0" anchor="t" bIns="68550" lIns="137150" spcFirstLastPara="1" rIns="137150" wrap="square" tIns="68550">
            <a:normAutofit/>
          </a:bodyPr>
          <a:lstStyle>
            <a:lvl1pPr indent="-368300" lvl="0" marL="457200" algn="l">
              <a:lnSpc>
                <a:spcPct val="95000"/>
              </a:lnSpc>
              <a:spcBef>
                <a:spcPts val="2100"/>
              </a:spcBef>
              <a:spcAft>
                <a:spcPts val="0"/>
              </a:spcAft>
              <a:buSzPts val="2200"/>
              <a:buChar char="•"/>
              <a:defRPr sz="2700"/>
            </a:lvl1pPr>
            <a:lvl2pPr indent="-381000" lvl="1" marL="914400" algn="l">
              <a:lnSpc>
                <a:spcPct val="90000"/>
              </a:lnSpc>
              <a:spcBef>
                <a:spcPts val="500"/>
              </a:spcBef>
              <a:spcAft>
                <a:spcPts val="0"/>
              </a:spcAft>
              <a:buSzPts val="2400"/>
              <a:buChar char="●"/>
              <a:defRPr sz="2400"/>
            </a:lvl2pPr>
            <a:lvl3pPr indent="-361950" lvl="2" marL="1371600" algn="l">
              <a:lnSpc>
                <a:spcPct val="90000"/>
              </a:lnSpc>
              <a:spcBef>
                <a:spcPts val="500"/>
              </a:spcBef>
              <a:spcAft>
                <a:spcPts val="0"/>
              </a:spcAft>
              <a:buSzPts val="2100"/>
              <a:buChar char="●"/>
              <a:defRPr sz="2100"/>
            </a:lvl3pPr>
            <a:lvl4pPr indent="-361950" lvl="3" marL="1828800" algn="l">
              <a:lnSpc>
                <a:spcPct val="90000"/>
              </a:lnSpc>
              <a:spcBef>
                <a:spcPts val="500"/>
              </a:spcBef>
              <a:spcAft>
                <a:spcPts val="0"/>
              </a:spcAft>
              <a:buSzPts val="2100"/>
              <a:buChar char="●"/>
              <a:defRPr sz="2100"/>
            </a:lvl4pPr>
            <a:lvl5pPr indent="-361950" lvl="4" marL="2286000" algn="l">
              <a:lnSpc>
                <a:spcPct val="90000"/>
              </a:lnSpc>
              <a:spcBef>
                <a:spcPts val="500"/>
              </a:spcBef>
              <a:spcAft>
                <a:spcPts val="0"/>
              </a:spcAft>
              <a:buSzPts val="2100"/>
              <a:buChar char="●"/>
              <a:defRPr sz="2100"/>
            </a:lvl5pPr>
            <a:lvl6pPr indent="-361950" lvl="5" marL="2743200" algn="l">
              <a:lnSpc>
                <a:spcPct val="90000"/>
              </a:lnSpc>
              <a:spcBef>
                <a:spcPts val="500"/>
              </a:spcBef>
              <a:spcAft>
                <a:spcPts val="0"/>
              </a:spcAft>
              <a:buSzPts val="2100"/>
              <a:buChar char="●"/>
              <a:defRPr sz="2100"/>
            </a:lvl6pPr>
            <a:lvl7pPr indent="-361950" lvl="6" marL="3200400" algn="l">
              <a:lnSpc>
                <a:spcPct val="90000"/>
              </a:lnSpc>
              <a:spcBef>
                <a:spcPts val="500"/>
              </a:spcBef>
              <a:spcAft>
                <a:spcPts val="0"/>
              </a:spcAft>
              <a:buSzPts val="2100"/>
              <a:buChar char="●"/>
              <a:defRPr sz="2100"/>
            </a:lvl7pPr>
            <a:lvl8pPr indent="-361950" lvl="7" marL="3657600" algn="l">
              <a:lnSpc>
                <a:spcPct val="90000"/>
              </a:lnSpc>
              <a:spcBef>
                <a:spcPts val="500"/>
              </a:spcBef>
              <a:spcAft>
                <a:spcPts val="0"/>
              </a:spcAft>
              <a:buSzPts val="2100"/>
              <a:buChar char="●"/>
              <a:defRPr sz="2100"/>
            </a:lvl8pPr>
            <a:lvl9pPr indent="-361950" lvl="8" marL="4114800" algn="l">
              <a:lnSpc>
                <a:spcPct val="90000"/>
              </a:lnSpc>
              <a:spcBef>
                <a:spcPts val="500"/>
              </a:spcBef>
              <a:spcAft>
                <a:spcPts val="500"/>
              </a:spcAft>
              <a:buSzPts val="2100"/>
              <a:buChar char="●"/>
              <a:defRPr sz="2100"/>
            </a:lvl9pPr>
          </a:lstStyle>
          <a:p/>
        </p:txBody>
      </p:sp>
      <p:sp>
        <p:nvSpPr>
          <p:cNvPr id="138" name="Google Shape;138;p21"/>
          <p:cNvSpPr txBox="1"/>
          <p:nvPr>
            <p:ph idx="3" type="body"/>
          </p:nvPr>
        </p:nvSpPr>
        <p:spPr>
          <a:xfrm>
            <a:off x="9189720" y="2570482"/>
            <a:ext cx="6720840" cy="1097280"/>
          </a:xfrm>
          <a:prstGeom prst="rect">
            <a:avLst/>
          </a:prstGeom>
          <a:noFill/>
          <a:ln>
            <a:noFill/>
          </a:ln>
        </p:spPr>
        <p:txBody>
          <a:bodyPr anchorCtr="0" anchor="b" bIns="68550" lIns="137150" spcFirstLastPara="1" rIns="137150" wrap="square" tIns="68550">
            <a:normAutofit/>
          </a:bodyPr>
          <a:lstStyle>
            <a:lvl1pPr indent="-228600" lvl="0" marL="457200" algn="l">
              <a:lnSpc>
                <a:spcPct val="95000"/>
              </a:lnSpc>
              <a:spcBef>
                <a:spcPts val="0"/>
              </a:spcBef>
              <a:spcAft>
                <a:spcPts val="0"/>
              </a:spcAft>
              <a:buSzPts val="2400"/>
              <a:buNone/>
              <a:defRPr b="0" sz="3000">
                <a:solidFill>
                  <a:schemeClr val="dk2"/>
                </a:solidFill>
                <a:latin typeface="Century Schoolbook"/>
                <a:ea typeface="Century Schoolbook"/>
                <a:cs typeface="Century Schoolbook"/>
                <a:sym typeface="Century Schoolbook"/>
              </a:defRPr>
            </a:lvl1pPr>
            <a:lvl2pPr indent="-228600" lvl="1" marL="914400" algn="l">
              <a:lnSpc>
                <a:spcPct val="90000"/>
              </a:lnSpc>
              <a:spcBef>
                <a:spcPts val="500"/>
              </a:spcBef>
              <a:spcAft>
                <a:spcPts val="0"/>
              </a:spcAft>
              <a:buSzPts val="3000"/>
              <a:buNone/>
              <a:defRPr b="1" sz="3000"/>
            </a:lvl2pPr>
            <a:lvl3pPr indent="-228600" lvl="2" marL="1371600" algn="l">
              <a:lnSpc>
                <a:spcPct val="90000"/>
              </a:lnSpc>
              <a:spcBef>
                <a:spcPts val="500"/>
              </a:spcBef>
              <a:spcAft>
                <a:spcPts val="0"/>
              </a:spcAft>
              <a:buSzPts val="2700"/>
              <a:buNone/>
              <a:defRPr b="1" sz="2700"/>
            </a:lvl3pPr>
            <a:lvl4pPr indent="-228600" lvl="3" marL="1828800" algn="l">
              <a:lnSpc>
                <a:spcPct val="90000"/>
              </a:lnSpc>
              <a:spcBef>
                <a:spcPts val="500"/>
              </a:spcBef>
              <a:spcAft>
                <a:spcPts val="0"/>
              </a:spcAft>
              <a:buSzPts val="2400"/>
              <a:buNone/>
              <a:defRPr b="1" sz="2400"/>
            </a:lvl4pPr>
            <a:lvl5pPr indent="-228600" lvl="4" marL="2286000" algn="l">
              <a:lnSpc>
                <a:spcPct val="90000"/>
              </a:lnSpc>
              <a:spcBef>
                <a:spcPts val="500"/>
              </a:spcBef>
              <a:spcAft>
                <a:spcPts val="0"/>
              </a:spcAft>
              <a:buSzPts val="2400"/>
              <a:buNone/>
              <a:defRPr b="1" sz="2400"/>
            </a:lvl5pPr>
            <a:lvl6pPr indent="-228600" lvl="5" marL="2743200" algn="l">
              <a:lnSpc>
                <a:spcPct val="90000"/>
              </a:lnSpc>
              <a:spcBef>
                <a:spcPts val="500"/>
              </a:spcBef>
              <a:spcAft>
                <a:spcPts val="0"/>
              </a:spcAft>
              <a:buSzPts val="2400"/>
              <a:buNone/>
              <a:defRPr b="1" sz="2400"/>
            </a:lvl6pPr>
            <a:lvl7pPr indent="-228600" lvl="6" marL="3200400" algn="l">
              <a:lnSpc>
                <a:spcPct val="90000"/>
              </a:lnSpc>
              <a:spcBef>
                <a:spcPts val="500"/>
              </a:spcBef>
              <a:spcAft>
                <a:spcPts val="0"/>
              </a:spcAft>
              <a:buSzPts val="2400"/>
              <a:buNone/>
              <a:defRPr b="1" sz="2400"/>
            </a:lvl7pPr>
            <a:lvl8pPr indent="-228600" lvl="7" marL="3657600" algn="l">
              <a:lnSpc>
                <a:spcPct val="90000"/>
              </a:lnSpc>
              <a:spcBef>
                <a:spcPts val="500"/>
              </a:spcBef>
              <a:spcAft>
                <a:spcPts val="0"/>
              </a:spcAft>
              <a:buSzPts val="2400"/>
              <a:buNone/>
              <a:defRPr b="1" sz="2400"/>
            </a:lvl8pPr>
            <a:lvl9pPr indent="-228600" lvl="8" marL="4114800" algn="l">
              <a:lnSpc>
                <a:spcPct val="90000"/>
              </a:lnSpc>
              <a:spcBef>
                <a:spcPts val="500"/>
              </a:spcBef>
              <a:spcAft>
                <a:spcPts val="500"/>
              </a:spcAft>
              <a:buSzPts val="2400"/>
              <a:buNone/>
              <a:defRPr b="1" sz="2400"/>
            </a:lvl9pPr>
          </a:lstStyle>
          <a:p/>
        </p:txBody>
      </p:sp>
      <p:sp>
        <p:nvSpPr>
          <p:cNvPr id="139" name="Google Shape;139;p21"/>
          <p:cNvSpPr txBox="1"/>
          <p:nvPr>
            <p:ph idx="4" type="body"/>
          </p:nvPr>
        </p:nvSpPr>
        <p:spPr>
          <a:xfrm>
            <a:off x="9189720" y="3761325"/>
            <a:ext cx="6720840" cy="5496975"/>
          </a:xfrm>
          <a:prstGeom prst="rect">
            <a:avLst/>
          </a:prstGeom>
          <a:noFill/>
          <a:ln>
            <a:noFill/>
          </a:ln>
        </p:spPr>
        <p:txBody>
          <a:bodyPr anchorCtr="0" anchor="t" bIns="68550" lIns="137150" spcFirstLastPara="1" rIns="137150" wrap="square" tIns="68550">
            <a:normAutofit/>
          </a:bodyPr>
          <a:lstStyle>
            <a:lvl1pPr indent="-368300" lvl="0" marL="457200" algn="l">
              <a:lnSpc>
                <a:spcPct val="95000"/>
              </a:lnSpc>
              <a:spcBef>
                <a:spcPts val="2100"/>
              </a:spcBef>
              <a:spcAft>
                <a:spcPts val="0"/>
              </a:spcAft>
              <a:buSzPts val="2200"/>
              <a:buChar char="•"/>
              <a:defRPr sz="2700"/>
            </a:lvl1pPr>
            <a:lvl2pPr indent="-381000" lvl="1" marL="914400" algn="l">
              <a:lnSpc>
                <a:spcPct val="90000"/>
              </a:lnSpc>
              <a:spcBef>
                <a:spcPts val="500"/>
              </a:spcBef>
              <a:spcAft>
                <a:spcPts val="0"/>
              </a:spcAft>
              <a:buSzPts val="2400"/>
              <a:buChar char="●"/>
              <a:defRPr sz="2400"/>
            </a:lvl2pPr>
            <a:lvl3pPr indent="-361950" lvl="2" marL="1371600" algn="l">
              <a:lnSpc>
                <a:spcPct val="90000"/>
              </a:lnSpc>
              <a:spcBef>
                <a:spcPts val="500"/>
              </a:spcBef>
              <a:spcAft>
                <a:spcPts val="0"/>
              </a:spcAft>
              <a:buSzPts val="2100"/>
              <a:buChar char="●"/>
              <a:defRPr sz="2100"/>
            </a:lvl3pPr>
            <a:lvl4pPr indent="-361950" lvl="3" marL="1828800" algn="l">
              <a:lnSpc>
                <a:spcPct val="90000"/>
              </a:lnSpc>
              <a:spcBef>
                <a:spcPts val="500"/>
              </a:spcBef>
              <a:spcAft>
                <a:spcPts val="0"/>
              </a:spcAft>
              <a:buSzPts val="2100"/>
              <a:buChar char="●"/>
              <a:defRPr sz="2100"/>
            </a:lvl4pPr>
            <a:lvl5pPr indent="-361950" lvl="4" marL="2286000" algn="l">
              <a:lnSpc>
                <a:spcPct val="90000"/>
              </a:lnSpc>
              <a:spcBef>
                <a:spcPts val="500"/>
              </a:spcBef>
              <a:spcAft>
                <a:spcPts val="0"/>
              </a:spcAft>
              <a:buSzPts val="2100"/>
              <a:buChar char="●"/>
              <a:defRPr sz="2100"/>
            </a:lvl5pPr>
            <a:lvl6pPr indent="-361950" lvl="5" marL="2743200" algn="l">
              <a:lnSpc>
                <a:spcPct val="90000"/>
              </a:lnSpc>
              <a:spcBef>
                <a:spcPts val="500"/>
              </a:spcBef>
              <a:spcAft>
                <a:spcPts val="0"/>
              </a:spcAft>
              <a:buSzPts val="2100"/>
              <a:buChar char="●"/>
              <a:defRPr sz="2100"/>
            </a:lvl6pPr>
            <a:lvl7pPr indent="-361950" lvl="6" marL="3200400" algn="l">
              <a:lnSpc>
                <a:spcPct val="90000"/>
              </a:lnSpc>
              <a:spcBef>
                <a:spcPts val="500"/>
              </a:spcBef>
              <a:spcAft>
                <a:spcPts val="0"/>
              </a:spcAft>
              <a:buSzPts val="2100"/>
              <a:buChar char="●"/>
              <a:defRPr sz="2100"/>
            </a:lvl7pPr>
            <a:lvl8pPr indent="-361950" lvl="7" marL="3657600" algn="l">
              <a:lnSpc>
                <a:spcPct val="90000"/>
              </a:lnSpc>
              <a:spcBef>
                <a:spcPts val="500"/>
              </a:spcBef>
              <a:spcAft>
                <a:spcPts val="0"/>
              </a:spcAft>
              <a:buSzPts val="2100"/>
              <a:buChar char="●"/>
              <a:defRPr sz="2100"/>
            </a:lvl8pPr>
            <a:lvl9pPr indent="-361950" lvl="8" marL="4114800" algn="l">
              <a:lnSpc>
                <a:spcPct val="90000"/>
              </a:lnSpc>
              <a:spcBef>
                <a:spcPts val="500"/>
              </a:spcBef>
              <a:spcAft>
                <a:spcPts val="500"/>
              </a:spcAft>
              <a:buSzPts val="2100"/>
              <a:buChar char="●"/>
              <a:defRPr sz="2100"/>
            </a:lvl9pPr>
          </a:lstStyle>
          <a:p/>
        </p:txBody>
      </p:sp>
      <p:sp>
        <p:nvSpPr>
          <p:cNvPr id="140" name="Google Shape;140;p21"/>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41" name="Google Shape;141;p21"/>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42" name="Google Shape;142;p21"/>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rgbClr val="33473C"/>
        </a:solidFill>
      </p:bgPr>
    </p:bg>
    <p:spTree>
      <p:nvGrpSpPr>
        <p:cNvPr id="143" name="Shape 143"/>
        <p:cNvGrpSpPr/>
        <p:nvPr/>
      </p:nvGrpSpPr>
      <p:grpSpPr>
        <a:xfrm>
          <a:off x="0" y="0"/>
          <a:ext cx="0" cy="0"/>
          <a:chOff x="0" y="0"/>
          <a:chExt cx="0" cy="0"/>
        </a:xfrm>
      </p:grpSpPr>
      <p:sp>
        <p:nvSpPr>
          <p:cNvPr id="144" name="Google Shape;144;p22"/>
          <p:cNvSpPr txBox="1"/>
          <p:nvPr>
            <p:ph type="ctrTitle"/>
          </p:nvPr>
        </p:nvSpPr>
        <p:spPr>
          <a:xfrm>
            <a:off x="1892808" y="1138428"/>
            <a:ext cx="14127480" cy="6062472"/>
          </a:xfrm>
          <a:prstGeom prst="rect">
            <a:avLst/>
          </a:prstGeom>
          <a:noFill/>
          <a:ln>
            <a:noFill/>
          </a:ln>
        </p:spPr>
        <p:txBody>
          <a:bodyPr anchorCtr="0" anchor="b" bIns="68550" lIns="137150" spcFirstLastPara="1" rIns="137150" wrap="square" tIns="68550">
            <a:normAutofit/>
          </a:bodyPr>
          <a:lstStyle>
            <a:lvl1pPr lvl="0" algn="l">
              <a:lnSpc>
                <a:spcPct val="85000"/>
              </a:lnSpc>
              <a:spcBef>
                <a:spcPts val="0"/>
              </a:spcBef>
              <a:spcAft>
                <a:spcPts val="0"/>
              </a:spcAft>
              <a:buClr>
                <a:schemeClr val="lt1"/>
              </a:buClr>
              <a:buSzPts val="10800"/>
              <a:buFont typeface="Century Schoolbook"/>
              <a:buNone/>
              <a:defRPr sz="10800">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45" name="Google Shape;145;p22"/>
          <p:cNvSpPr txBox="1"/>
          <p:nvPr>
            <p:ph idx="1" type="subTitle"/>
          </p:nvPr>
        </p:nvSpPr>
        <p:spPr>
          <a:xfrm>
            <a:off x="1892808" y="7200900"/>
            <a:ext cx="14127480" cy="2537460"/>
          </a:xfrm>
          <a:prstGeom prst="rect">
            <a:avLst/>
          </a:prstGeom>
          <a:noFill/>
          <a:ln>
            <a:noFill/>
          </a:ln>
        </p:spPr>
        <p:txBody>
          <a:bodyPr anchorCtr="0" anchor="t" bIns="68550" lIns="137150" spcFirstLastPara="1" rIns="137150" wrap="square" tIns="68550">
            <a:normAutofit/>
          </a:bodyPr>
          <a:lstStyle>
            <a:lvl1pPr lvl="0" algn="l">
              <a:lnSpc>
                <a:spcPct val="95000"/>
              </a:lnSpc>
              <a:spcBef>
                <a:spcPts val="2100"/>
              </a:spcBef>
              <a:spcAft>
                <a:spcPts val="0"/>
              </a:spcAft>
              <a:buSzPts val="2600"/>
              <a:buNone/>
              <a:defRPr sz="3300">
                <a:solidFill>
                  <a:srgbClr val="BFBFBF"/>
                </a:solidFill>
              </a:defRPr>
            </a:lvl1pPr>
            <a:lvl2pPr lvl="1" algn="ctr">
              <a:lnSpc>
                <a:spcPct val="90000"/>
              </a:lnSpc>
              <a:spcBef>
                <a:spcPts val="500"/>
              </a:spcBef>
              <a:spcAft>
                <a:spcPts val="0"/>
              </a:spcAft>
              <a:buSzPts val="3300"/>
              <a:buNone/>
              <a:defRPr sz="3300"/>
            </a:lvl2pPr>
            <a:lvl3pPr lvl="2" algn="ctr">
              <a:lnSpc>
                <a:spcPct val="90000"/>
              </a:lnSpc>
              <a:spcBef>
                <a:spcPts val="500"/>
              </a:spcBef>
              <a:spcAft>
                <a:spcPts val="0"/>
              </a:spcAft>
              <a:buSzPts val="3300"/>
              <a:buNone/>
              <a:defRPr sz="3300"/>
            </a:lvl3pPr>
            <a:lvl4pPr lvl="3" algn="ctr">
              <a:lnSpc>
                <a:spcPct val="90000"/>
              </a:lnSpc>
              <a:spcBef>
                <a:spcPts val="500"/>
              </a:spcBef>
              <a:spcAft>
                <a:spcPts val="0"/>
              </a:spcAft>
              <a:buSzPts val="3000"/>
              <a:buNone/>
              <a:defRPr sz="3000"/>
            </a:lvl4pPr>
            <a:lvl5pPr lvl="4" algn="ctr">
              <a:lnSpc>
                <a:spcPct val="90000"/>
              </a:lnSpc>
              <a:spcBef>
                <a:spcPts val="500"/>
              </a:spcBef>
              <a:spcAft>
                <a:spcPts val="0"/>
              </a:spcAft>
              <a:buSzPts val="3000"/>
              <a:buNone/>
              <a:defRPr sz="3000"/>
            </a:lvl5pPr>
            <a:lvl6pPr lvl="5" algn="ctr">
              <a:lnSpc>
                <a:spcPct val="90000"/>
              </a:lnSpc>
              <a:spcBef>
                <a:spcPts val="500"/>
              </a:spcBef>
              <a:spcAft>
                <a:spcPts val="0"/>
              </a:spcAft>
              <a:buSzPts val="3000"/>
              <a:buNone/>
              <a:defRPr sz="3000"/>
            </a:lvl6pPr>
            <a:lvl7pPr lvl="6" algn="ctr">
              <a:lnSpc>
                <a:spcPct val="90000"/>
              </a:lnSpc>
              <a:spcBef>
                <a:spcPts val="500"/>
              </a:spcBef>
              <a:spcAft>
                <a:spcPts val="0"/>
              </a:spcAft>
              <a:buSzPts val="3000"/>
              <a:buNone/>
              <a:defRPr sz="3000"/>
            </a:lvl7pPr>
            <a:lvl8pPr lvl="7" algn="ctr">
              <a:lnSpc>
                <a:spcPct val="90000"/>
              </a:lnSpc>
              <a:spcBef>
                <a:spcPts val="500"/>
              </a:spcBef>
              <a:spcAft>
                <a:spcPts val="0"/>
              </a:spcAft>
              <a:buSzPts val="3000"/>
              <a:buNone/>
              <a:defRPr sz="3000"/>
            </a:lvl8pPr>
            <a:lvl9pPr lvl="8" algn="ctr">
              <a:lnSpc>
                <a:spcPct val="90000"/>
              </a:lnSpc>
              <a:spcBef>
                <a:spcPts val="500"/>
              </a:spcBef>
              <a:spcAft>
                <a:spcPts val="500"/>
              </a:spcAft>
              <a:buSzPts val="3000"/>
              <a:buNone/>
              <a:defRPr sz="3000"/>
            </a:lvl9pPr>
          </a:lstStyle>
          <a:p/>
        </p:txBody>
      </p:sp>
      <p:sp>
        <p:nvSpPr>
          <p:cNvPr id="146" name="Google Shape;146;p22"/>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solidFill>
                  <a:srgbClr val="7F7F7F"/>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47" name="Google Shape;147;p22"/>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solidFill>
                  <a:srgbClr val="A5A5A5"/>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48" name="Google Shape;148;p22"/>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A5A5A5"/>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149" name="Google Shape;149;p22"/>
          <p:cNvSpPr/>
          <p:nvPr/>
        </p:nvSpPr>
        <p:spPr>
          <a:xfrm>
            <a:off x="0" y="0"/>
            <a:ext cx="685800" cy="10287000"/>
          </a:xfrm>
          <a:prstGeom prst="rect">
            <a:avLst/>
          </a:prstGeom>
          <a:solidFill>
            <a:schemeClr val="accent1"/>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0" name="Shape 150"/>
        <p:cNvGrpSpPr/>
        <p:nvPr/>
      </p:nvGrpSpPr>
      <p:grpSpPr>
        <a:xfrm>
          <a:off x="0" y="0"/>
          <a:ext cx="0" cy="0"/>
          <a:chOff x="0" y="0"/>
          <a:chExt cx="0" cy="0"/>
        </a:xfrm>
      </p:grpSpPr>
      <p:sp>
        <p:nvSpPr>
          <p:cNvPr id="151" name="Google Shape;151;p23"/>
          <p:cNvSpPr txBox="1"/>
          <p:nvPr>
            <p:ph type="title"/>
          </p:nvPr>
        </p:nvSpPr>
        <p:spPr>
          <a:xfrm>
            <a:off x="1892808" y="548640"/>
            <a:ext cx="14538960" cy="1988343"/>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52" name="Google Shape;152;p23"/>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53" name="Google Shape;153;p23"/>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54" name="Google Shape;154;p23"/>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5" name="Shape 155"/>
        <p:cNvGrpSpPr/>
        <p:nvPr/>
      </p:nvGrpSpPr>
      <p:grpSpPr>
        <a:xfrm>
          <a:off x="0" y="0"/>
          <a:ext cx="0" cy="0"/>
          <a:chOff x="0" y="0"/>
          <a:chExt cx="0" cy="0"/>
        </a:xfrm>
      </p:grpSpPr>
      <p:sp>
        <p:nvSpPr>
          <p:cNvPr id="156" name="Google Shape;156;p24"/>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57" name="Google Shape;157;p24"/>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58" name="Google Shape;158;p24"/>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159" name="Shape 159"/>
        <p:cNvGrpSpPr/>
        <p:nvPr/>
      </p:nvGrpSpPr>
      <p:grpSpPr>
        <a:xfrm>
          <a:off x="0" y="0"/>
          <a:ext cx="0" cy="0"/>
          <a:chOff x="0" y="0"/>
          <a:chExt cx="0" cy="0"/>
        </a:xfrm>
      </p:grpSpPr>
      <p:sp>
        <p:nvSpPr>
          <p:cNvPr id="160" name="Google Shape;160;p25"/>
          <p:cNvSpPr/>
          <p:nvPr/>
        </p:nvSpPr>
        <p:spPr>
          <a:xfrm>
            <a:off x="0" y="7658100"/>
            <a:ext cx="16939260" cy="2628900"/>
          </a:xfrm>
          <a:prstGeom prst="rect">
            <a:avLst/>
          </a:prstGeom>
          <a:solidFill>
            <a:srgbClr val="000000"/>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sp>
        <p:nvSpPr>
          <p:cNvPr id="161" name="Google Shape;161;p25"/>
          <p:cNvSpPr txBox="1"/>
          <p:nvPr>
            <p:ph type="title"/>
          </p:nvPr>
        </p:nvSpPr>
        <p:spPr>
          <a:xfrm>
            <a:off x="1371600" y="7886700"/>
            <a:ext cx="14973300" cy="1371600"/>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lt1"/>
              </a:buClr>
              <a:buSzPts val="4200"/>
              <a:buFont typeface="Century Schoolbook"/>
              <a:buNone/>
              <a:defRPr b="0" sz="4200">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62" name="Google Shape;162;p25"/>
          <p:cNvSpPr/>
          <p:nvPr>
            <p:ph idx="2" type="pic"/>
          </p:nvPr>
        </p:nvSpPr>
        <p:spPr>
          <a:xfrm>
            <a:off x="0" y="0"/>
            <a:ext cx="16939260" cy="7693385"/>
          </a:xfrm>
          <a:prstGeom prst="rect">
            <a:avLst/>
          </a:prstGeom>
          <a:solidFill>
            <a:schemeClr val="accent1"/>
          </a:solidFill>
          <a:ln>
            <a:noFill/>
          </a:ln>
        </p:spPr>
      </p:sp>
      <p:sp>
        <p:nvSpPr>
          <p:cNvPr id="163" name="Google Shape;163;p25"/>
          <p:cNvSpPr txBox="1"/>
          <p:nvPr>
            <p:ph idx="1" type="body"/>
          </p:nvPr>
        </p:nvSpPr>
        <p:spPr>
          <a:xfrm>
            <a:off x="1371600" y="9162884"/>
            <a:ext cx="14973300" cy="895516"/>
          </a:xfrm>
          <a:prstGeom prst="rect">
            <a:avLst/>
          </a:prstGeom>
          <a:noFill/>
          <a:ln>
            <a:noFill/>
          </a:ln>
        </p:spPr>
        <p:txBody>
          <a:bodyPr anchorCtr="0" anchor="t" bIns="68550" lIns="137150" spcFirstLastPara="1" rIns="137150" wrap="square" tIns="68550">
            <a:normAutofit/>
          </a:bodyPr>
          <a:lstStyle>
            <a:lvl1pPr indent="-228600" lvl="0" marL="457200" algn="l">
              <a:lnSpc>
                <a:spcPct val="100000"/>
              </a:lnSpc>
              <a:spcBef>
                <a:spcPts val="1200"/>
              </a:spcBef>
              <a:spcAft>
                <a:spcPts val="0"/>
              </a:spcAft>
              <a:buSzPts val="1600"/>
              <a:buNone/>
              <a:defRPr sz="2000">
                <a:solidFill>
                  <a:srgbClr val="D8D8D8"/>
                </a:solidFill>
              </a:defRPr>
            </a:lvl1pPr>
            <a:lvl2pPr indent="-228600" lvl="1" marL="914400" algn="l">
              <a:lnSpc>
                <a:spcPct val="90000"/>
              </a:lnSpc>
              <a:spcBef>
                <a:spcPts val="500"/>
              </a:spcBef>
              <a:spcAft>
                <a:spcPts val="0"/>
              </a:spcAft>
              <a:buSzPts val="1800"/>
              <a:buNone/>
              <a:defRPr sz="1800"/>
            </a:lvl2pPr>
            <a:lvl3pPr indent="-228600" lvl="2" marL="1371600" algn="l">
              <a:lnSpc>
                <a:spcPct val="90000"/>
              </a:lnSpc>
              <a:spcBef>
                <a:spcPts val="500"/>
              </a:spcBef>
              <a:spcAft>
                <a:spcPts val="0"/>
              </a:spcAft>
              <a:buSzPts val="1500"/>
              <a:buNone/>
              <a:defRPr sz="1500"/>
            </a:lvl3pPr>
            <a:lvl4pPr indent="-228600" lvl="3" marL="1828800" algn="l">
              <a:lnSpc>
                <a:spcPct val="90000"/>
              </a:lnSpc>
              <a:spcBef>
                <a:spcPts val="500"/>
              </a:spcBef>
              <a:spcAft>
                <a:spcPts val="0"/>
              </a:spcAft>
              <a:buSzPts val="1400"/>
              <a:buNone/>
              <a:defRPr sz="1400"/>
            </a:lvl4pPr>
            <a:lvl5pPr indent="-228600" lvl="4" marL="2286000" algn="l">
              <a:lnSpc>
                <a:spcPct val="90000"/>
              </a:lnSpc>
              <a:spcBef>
                <a:spcPts val="500"/>
              </a:spcBef>
              <a:spcAft>
                <a:spcPts val="0"/>
              </a:spcAft>
              <a:buSzPts val="1400"/>
              <a:buNone/>
              <a:defRPr sz="1400"/>
            </a:lvl5pPr>
            <a:lvl6pPr indent="-228600" lvl="5" marL="2743200" algn="l">
              <a:lnSpc>
                <a:spcPct val="90000"/>
              </a:lnSpc>
              <a:spcBef>
                <a:spcPts val="500"/>
              </a:spcBef>
              <a:spcAft>
                <a:spcPts val="0"/>
              </a:spcAft>
              <a:buSzPts val="1400"/>
              <a:buNone/>
              <a:defRPr sz="1400"/>
            </a:lvl6pPr>
            <a:lvl7pPr indent="-228600" lvl="6" marL="3200400" algn="l">
              <a:lnSpc>
                <a:spcPct val="90000"/>
              </a:lnSpc>
              <a:spcBef>
                <a:spcPts val="500"/>
              </a:spcBef>
              <a:spcAft>
                <a:spcPts val="0"/>
              </a:spcAft>
              <a:buSzPts val="1400"/>
              <a:buNone/>
              <a:defRPr sz="1400"/>
            </a:lvl7pPr>
            <a:lvl8pPr indent="-228600" lvl="7" marL="3657600" algn="l">
              <a:lnSpc>
                <a:spcPct val="90000"/>
              </a:lnSpc>
              <a:spcBef>
                <a:spcPts val="500"/>
              </a:spcBef>
              <a:spcAft>
                <a:spcPts val="0"/>
              </a:spcAft>
              <a:buSzPts val="1400"/>
              <a:buNone/>
              <a:defRPr sz="1400"/>
            </a:lvl8pPr>
            <a:lvl9pPr indent="-228600" lvl="8" marL="4114800" algn="l">
              <a:lnSpc>
                <a:spcPct val="90000"/>
              </a:lnSpc>
              <a:spcBef>
                <a:spcPts val="500"/>
              </a:spcBef>
              <a:spcAft>
                <a:spcPts val="500"/>
              </a:spcAft>
              <a:buSzPts val="1400"/>
              <a:buNone/>
              <a:defRPr sz="1400"/>
            </a:lvl9pPr>
          </a:lstStyle>
          <a:p/>
        </p:txBody>
      </p:sp>
      <p:sp>
        <p:nvSpPr>
          <p:cNvPr id="164" name="Google Shape;164;p25"/>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65" name="Google Shape;165;p25"/>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66" name="Google Shape;166;p25"/>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7" name="Shape 167"/>
        <p:cNvGrpSpPr/>
        <p:nvPr/>
      </p:nvGrpSpPr>
      <p:grpSpPr>
        <a:xfrm>
          <a:off x="0" y="0"/>
          <a:ext cx="0" cy="0"/>
          <a:chOff x="0" y="0"/>
          <a:chExt cx="0" cy="0"/>
        </a:xfrm>
      </p:grpSpPr>
      <p:sp>
        <p:nvSpPr>
          <p:cNvPr id="168" name="Google Shape;168;p26"/>
          <p:cNvSpPr txBox="1"/>
          <p:nvPr>
            <p:ph type="title"/>
          </p:nvPr>
        </p:nvSpPr>
        <p:spPr>
          <a:xfrm>
            <a:off x="1892808" y="548640"/>
            <a:ext cx="14538960" cy="1988343"/>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69" name="Google Shape;169;p26"/>
          <p:cNvSpPr txBox="1"/>
          <p:nvPr>
            <p:ph idx="1" type="body"/>
          </p:nvPr>
        </p:nvSpPr>
        <p:spPr>
          <a:xfrm rot="5400000">
            <a:off x="5075826" y="-439818"/>
            <a:ext cx="6527005" cy="12893040"/>
          </a:xfrm>
          <a:prstGeom prst="rect">
            <a:avLst/>
          </a:prstGeom>
          <a:noFill/>
          <a:ln>
            <a:noFill/>
          </a:ln>
        </p:spPr>
        <p:txBody>
          <a:bodyPr anchorCtr="0" anchor="t" bIns="68550" lIns="137150" spcFirstLastPara="1" rIns="137150" wrap="square" tIns="68550">
            <a:normAutofit/>
          </a:bodyPr>
          <a:lstStyle>
            <a:lvl1pPr indent="-368300" lvl="0" marL="457200" algn="l">
              <a:lnSpc>
                <a:spcPct val="95000"/>
              </a:lnSpc>
              <a:spcBef>
                <a:spcPts val="2100"/>
              </a:spcBef>
              <a:spcAft>
                <a:spcPts val="0"/>
              </a:spcAft>
              <a:buSzPts val="2200"/>
              <a:buChar char="•"/>
              <a:defRPr/>
            </a:lvl1pPr>
            <a:lvl2pPr indent="-400050" lvl="1" marL="914400" algn="l">
              <a:lnSpc>
                <a:spcPct val="90000"/>
              </a:lnSpc>
              <a:spcBef>
                <a:spcPts val="500"/>
              </a:spcBef>
              <a:spcAft>
                <a:spcPts val="0"/>
              </a:spcAft>
              <a:buSzPts val="2700"/>
              <a:buChar char="●"/>
              <a:defRPr/>
            </a:lvl2pPr>
            <a:lvl3pPr indent="-400050" lvl="2" marL="1371600" algn="l">
              <a:lnSpc>
                <a:spcPct val="90000"/>
              </a:lnSpc>
              <a:spcBef>
                <a:spcPts val="500"/>
              </a:spcBef>
              <a:spcAft>
                <a:spcPts val="0"/>
              </a:spcAft>
              <a:buSzPts val="2700"/>
              <a:buChar char="●"/>
              <a:defRPr/>
            </a:lvl3pPr>
            <a:lvl4pPr indent="-400050" lvl="3" marL="1828800" algn="l">
              <a:lnSpc>
                <a:spcPct val="90000"/>
              </a:lnSpc>
              <a:spcBef>
                <a:spcPts val="500"/>
              </a:spcBef>
              <a:spcAft>
                <a:spcPts val="0"/>
              </a:spcAft>
              <a:buSzPts val="2700"/>
              <a:buChar char="●"/>
              <a:defRPr/>
            </a:lvl4pPr>
            <a:lvl5pPr indent="-400050" lvl="4" marL="2286000" algn="l">
              <a:lnSpc>
                <a:spcPct val="90000"/>
              </a:lnSpc>
              <a:spcBef>
                <a:spcPts val="500"/>
              </a:spcBef>
              <a:spcAft>
                <a:spcPts val="0"/>
              </a:spcAft>
              <a:buSzPts val="2700"/>
              <a:buChar char="●"/>
              <a:defRPr/>
            </a:lvl5pPr>
            <a:lvl6pPr indent="-400050" lvl="5" marL="2743200" algn="l">
              <a:lnSpc>
                <a:spcPct val="90000"/>
              </a:lnSpc>
              <a:spcBef>
                <a:spcPts val="500"/>
              </a:spcBef>
              <a:spcAft>
                <a:spcPts val="0"/>
              </a:spcAft>
              <a:buSzPts val="2700"/>
              <a:buChar char="●"/>
              <a:defRPr/>
            </a:lvl6pPr>
            <a:lvl7pPr indent="-400050" lvl="6" marL="3200400" algn="l">
              <a:lnSpc>
                <a:spcPct val="90000"/>
              </a:lnSpc>
              <a:spcBef>
                <a:spcPts val="500"/>
              </a:spcBef>
              <a:spcAft>
                <a:spcPts val="0"/>
              </a:spcAft>
              <a:buSzPts val="2700"/>
              <a:buChar char="●"/>
              <a:defRPr/>
            </a:lvl7pPr>
            <a:lvl8pPr indent="-400050" lvl="7" marL="3657600" algn="l">
              <a:lnSpc>
                <a:spcPct val="90000"/>
              </a:lnSpc>
              <a:spcBef>
                <a:spcPts val="500"/>
              </a:spcBef>
              <a:spcAft>
                <a:spcPts val="0"/>
              </a:spcAft>
              <a:buSzPts val="2700"/>
              <a:buChar char="●"/>
              <a:defRPr/>
            </a:lvl8pPr>
            <a:lvl9pPr indent="-400050" lvl="8" marL="4114800" algn="l">
              <a:lnSpc>
                <a:spcPct val="90000"/>
              </a:lnSpc>
              <a:spcBef>
                <a:spcPts val="500"/>
              </a:spcBef>
              <a:spcAft>
                <a:spcPts val="500"/>
              </a:spcAft>
              <a:buSzPts val="2700"/>
              <a:buChar char="●"/>
              <a:defRPr/>
            </a:lvl9pPr>
          </a:lstStyle>
          <a:p/>
        </p:txBody>
      </p:sp>
      <p:sp>
        <p:nvSpPr>
          <p:cNvPr id="170" name="Google Shape;170;p26"/>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71" name="Google Shape;171;p26"/>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72" name="Google Shape;172;p26"/>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3" name="Shape 173"/>
        <p:cNvGrpSpPr/>
        <p:nvPr/>
      </p:nvGrpSpPr>
      <p:grpSpPr>
        <a:xfrm>
          <a:off x="0" y="0"/>
          <a:ext cx="0" cy="0"/>
          <a:chOff x="0" y="0"/>
          <a:chExt cx="0" cy="0"/>
        </a:xfrm>
      </p:grpSpPr>
      <p:sp>
        <p:nvSpPr>
          <p:cNvPr id="174" name="Google Shape;174;p27"/>
          <p:cNvSpPr txBox="1"/>
          <p:nvPr>
            <p:ph type="title"/>
          </p:nvPr>
        </p:nvSpPr>
        <p:spPr>
          <a:xfrm rot="5400000">
            <a:off x="10407254" y="3137296"/>
            <a:ext cx="8846343" cy="3714750"/>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75" name="Google Shape;175;p27"/>
          <p:cNvSpPr txBox="1"/>
          <p:nvPr>
            <p:ph idx="1" type="body"/>
          </p:nvPr>
        </p:nvSpPr>
        <p:spPr>
          <a:xfrm rot="5400000">
            <a:off x="2520554" y="-806054"/>
            <a:ext cx="8846343" cy="11601450"/>
          </a:xfrm>
          <a:prstGeom prst="rect">
            <a:avLst/>
          </a:prstGeom>
          <a:noFill/>
          <a:ln>
            <a:noFill/>
          </a:ln>
        </p:spPr>
        <p:txBody>
          <a:bodyPr anchorCtr="0" anchor="t" bIns="68550" lIns="137150" spcFirstLastPara="1" rIns="137150" wrap="square" tIns="68550">
            <a:normAutofit/>
          </a:bodyPr>
          <a:lstStyle>
            <a:lvl1pPr indent="-368300" lvl="0" marL="457200" algn="l">
              <a:lnSpc>
                <a:spcPct val="95000"/>
              </a:lnSpc>
              <a:spcBef>
                <a:spcPts val="2100"/>
              </a:spcBef>
              <a:spcAft>
                <a:spcPts val="0"/>
              </a:spcAft>
              <a:buSzPts val="2200"/>
              <a:buChar char="•"/>
              <a:defRPr/>
            </a:lvl1pPr>
            <a:lvl2pPr indent="-400050" lvl="1" marL="914400" algn="l">
              <a:lnSpc>
                <a:spcPct val="90000"/>
              </a:lnSpc>
              <a:spcBef>
                <a:spcPts val="500"/>
              </a:spcBef>
              <a:spcAft>
                <a:spcPts val="0"/>
              </a:spcAft>
              <a:buSzPts val="2700"/>
              <a:buChar char="●"/>
              <a:defRPr/>
            </a:lvl2pPr>
            <a:lvl3pPr indent="-400050" lvl="2" marL="1371600" algn="l">
              <a:lnSpc>
                <a:spcPct val="90000"/>
              </a:lnSpc>
              <a:spcBef>
                <a:spcPts val="500"/>
              </a:spcBef>
              <a:spcAft>
                <a:spcPts val="0"/>
              </a:spcAft>
              <a:buSzPts val="2700"/>
              <a:buChar char="●"/>
              <a:defRPr/>
            </a:lvl3pPr>
            <a:lvl4pPr indent="-400050" lvl="3" marL="1828800" algn="l">
              <a:lnSpc>
                <a:spcPct val="90000"/>
              </a:lnSpc>
              <a:spcBef>
                <a:spcPts val="500"/>
              </a:spcBef>
              <a:spcAft>
                <a:spcPts val="0"/>
              </a:spcAft>
              <a:buSzPts val="2700"/>
              <a:buChar char="●"/>
              <a:defRPr/>
            </a:lvl4pPr>
            <a:lvl5pPr indent="-400050" lvl="4" marL="2286000" algn="l">
              <a:lnSpc>
                <a:spcPct val="90000"/>
              </a:lnSpc>
              <a:spcBef>
                <a:spcPts val="500"/>
              </a:spcBef>
              <a:spcAft>
                <a:spcPts val="0"/>
              </a:spcAft>
              <a:buSzPts val="2700"/>
              <a:buChar char="●"/>
              <a:defRPr/>
            </a:lvl5pPr>
            <a:lvl6pPr indent="-400050" lvl="5" marL="2743200" algn="l">
              <a:lnSpc>
                <a:spcPct val="90000"/>
              </a:lnSpc>
              <a:spcBef>
                <a:spcPts val="500"/>
              </a:spcBef>
              <a:spcAft>
                <a:spcPts val="0"/>
              </a:spcAft>
              <a:buSzPts val="2700"/>
              <a:buChar char="●"/>
              <a:defRPr/>
            </a:lvl6pPr>
            <a:lvl7pPr indent="-400050" lvl="6" marL="3200400" algn="l">
              <a:lnSpc>
                <a:spcPct val="90000"/>
              </a:lnSpc>
              <a:spcBef>
                <a:spcPts val="500"/>
              </a:spcBef>
              <a:spcAft>
                <a:spcPts val="0"/>
              </a:spcAft>
              <a:buSzPts val="2700"/>
              <a:buChar char="●"/>
              <a:defRPr/>
            </a:lvl7pPr>
            <a:lvl8pPr indent="-400050" lvl="7" marL="3657600" algn="l">
              <a:lnSpc>
                <a:spcPct val="90000"/>
              </a:lnSpc>
              <a:spcBef>
                <a:spcPts val="500"/>
              </a:spcBef>
              <a:spcAft>
                <a:spcPts val="0"/>
              </a:spcAft>
              <a:buSzPts val="2700"/>
              <a:buChar char="●"/>
              <a:defRPr/>
            </a:lvl8pPr>
            <a:lvl9pPr indent="-400050" lvl="8" marL="4114800" algn="l">
              <a:lnSpc>
                <a:spcPct val="90000"/>
              </a:lnSpc>
              <a:spcBef>
                <a:spcPts val="500"/>
              </a:spcBef>
              <a:spcAft>
                <a:spcPts val="500"/>
              </a:spcAft>
              <a:buSzPts val="2700"/>
              <a:buChar char="●"/>
              <a:defRPr/>
            </a:lvl9pPr>
          </a:lstStyle>
          <a:p/>
        </p:txBody>
      </p:sp>
      <p:sp>
        <p:nvSpPr>
          <p:cNvPr id="176" name="Google Shape;176;p27"/>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algn="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77" name="Google Shape;177;p27"/>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78" name="Google Shape;178;p27"/>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1.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0" name="Shape 80"/>
        <p:cNvGrpSpPr/>
        <p:nvPr/>
      </p:nvGrpSpPr>
      <p:grpSpPr>
        <a:xfrm>
          <a:off x="0" y="0"/>
          <a:ext cx="0" cy="0"/>
          <a:chOff x="0" y="0"/>
          <a:chExt cx="0" cy="0"/>
        </a:xfrm>
      </p:grpSpPr>
      <p:sp>
        <p:nvSpPr>
          <p:cNvPr id="81" name="Google Shape;81;p13"/>
          <p:cNvSpPr/>
          <p:nvPr/>
        </p:nvSpPr>
        <p:spPr>
          <a:xfrm>
            <a:off x="16939260" y="0"/>
            <a:ext cx="1371600" cy="10287000"/>
          </a:xfrm>
          <a:prstGeom prst="rect">
            <a:avLst/>
          </a:prstGeom>
          <a:solidFill>
            <a:srgbClr val="BBB487"/>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sp>
        <p:nvSpPr>
          <p:cNvPr id="82" name="Google Shape;82;p13"/>
          <p:cNvSpPr txBox="1"/>
          <p:nvPr>
            <p:ph type="title"/>
          </p:nvPr>
        </p:nvSpPr>
        <p:spPr>
          <a:xfrm>
            <a:off x="1892808" y="548640"/>
            <a:ext cx="14538960" cy="1988343"/>
          </a:xfrm>
          <a:prstGeom prst="rect">
            <a:avLst/>
          </a:prstGeom>
          <a:noFill/>
          <a:ln>
            <a:noFill/>
          </a:ln>
        </p:spPr>
        <p:txBody>
          <a:bodyPr anchorCtr="0" anchor="b" bIns="68550" lIns="137150" spcFirstLastPara="1" rIns="137150" wrap="square" tIns="68550">
            <a:normAutofit/>
          </a:bodyPr>
          <a:lstStyle>
            <a:lvl1pPr lvl="0" marR="0" rtl="0" algn="l">
              <a:lnSpc>
                <a:spcPct val="90000"/>
              </a:lnSpc>
              <a:spcBef>
                <a:spcPts val="0"/>
              </a:spcBef>
              <a:spcAft>
                <a:spcPts val="0"/>
              </a:spcAft>
              <a:buClr>
                <a:schemeClr val="lt1"/>
              </a:buClr>
              <a:buSzPts val="6600"/>
              <a:buFont typeface="Century Schoolbook"/>
              <a:buNone/>
              <a:defRPr b="0" i="0" sz="6600" u="none" cap="none" strike="noStrike">
                <a:solidFill>
                  <a:schemeClr val="lt1"/>
                </a:solidFill>
                <a:latin typeface="Century Schoolbook"/>
                <a:ea typeface="Century Schoolbook"/>
                <a:cs typeface="Century Schoolbook"/>
                <a:sym typeface="Century Schoolbook"/>
              </a:defRPr>
            </a:lvl1pPr>
            <a:lvl2pPr lvl="1"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9pPr>
          </a:lstStyle>
          <a:p/>
        </p:txBody>
      </p:sp>
      <p:sp>
        <p:nvSpPr>
          <p:cNvPr id="83" name="Google Shape;83;p13"/>
          <p:cNvSpPr txBox="1"/>
          <p:nvPr>
            <p:ph idx="1" type="body"/>
          </p:nvPr>
        </p:nvSpPr>
        <p:spPr>
          <a:xfrm>
            <a:off x="1892808" y="2743200"/>
            <a:ext cx="12893040" cy="6527005"/>
          </a:xfrm>
          <a:prstGeom prst="rect">
            <a:avLst/>
          </a:prstGeom>
          <a:noFill/>
          <a:ln>
            <a:noFill/>
          </a:ln>
        </p:spPr>
        <p:txBody>
          <a:bodyPr anchorCtr="0" anchor="t" bIns="68550" lIns="137150" spcFirstLastPara="1" rIns="137150" wrap="square" tIns="68550">
            <a:normAutofit/>
          </a:bodyPr>
          <a:lstStyle>
            <a:lvl1pPr indent="-368300" lvl="0" marL="457200" marR="0" rtl="0" algn="l">
              <a:lnSpc>
                <a:spcPct val="95000"/>
              </a:lnSpc>
              <a:spcBef>
                <a:spcPts val="2100"/>
              </a:spcBef>
              <a:spcAft>
                <a:spcPts val="0"/>
              </a:spcAft>
              <a:buClr>
                <a:schemeClr val="accent1"/>
              </a:buClr>
              <a:buSzPts val="2200"/>
              <a:buFont typeface="Arial"/>
              <a:buChar char="•"/>
              <a:defRPr b="0" i="0" sz="2700" u="none" cap="none" strike="noStrike">
                <a:solidFill>
                  <a:schemeClr val="lt1"/>
                </a:solidFill>
                <a:latin typeface="Century Schoolbook"/>
                <a:ea typeface="Century Schoolbook"/>
                <a:cs typeface="Century Schoolbook"/>
                <a:sym typeface="Century Schoolbook"/>
              </a:defRPr>
            </a:lvl1pPr>
            <a:lvl2pPr indent="-381000" lvl="1" marL="914400" marR="0" rtl="0" algn="l">
              <a:lnSpc>
                <a:spcPct val="90000"/>
              </a:lnSpc>
              <a:spcBef>
                <a:spcPts val="500"/>
              </a:spcBef>
              <a:spcAft>
                <a:spcPts val="0"/>
              </a:spcAft>
              <a:buClr>
                <a:schemeClr val="accent1"/>
              </a:buClr>
              <a:buSzPts val="2400"/>
              <a:buFont typeface="Noto Sans Symbols"/>
              <a:buChar char="●"/>
              <a:defRPr b="0" i="0" sz="2400" u="none" cap="none" strike="noStrike">
                <a:solidFill>
                  <a:srgbClr val="FEFEFE"/>
                </a:solidFill>
                <a:latin typeface="Century Schoolbook"/>
                <a:ea typeface="Century Schoolbook"/>
                <a:cs typeface="Century Schoolbook"/>
                <a:sym typeface="Century Schoolbook"/>
              </a:defRPr>
            </a:lvl2pPr>
            <a:lvl3pPr indent="-361950" lvl="2" marL="13716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FEFEFE"/>
                </a:solidFill>
                <a:latin typeface="Century Schoolbook"/>
                <a:ea typeface="Century Schoolbook"/>
                <a:cs typeface="Century Schoolbook"/>
                <a:sym typeface="Century Schoolbook"/>
              </a:defRPr>
            </a:lvl3pPr>
            <a:lvl4pPr indent="-361950" lvl="3" marL="18288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FEFEFE"/>
                </a:solidFill>
                <a:latin typeface="Century Schoolbook"/>
                <a:ea typeface="Century Schoolbook"/>
                <a:cs typeface="Century Schoolbook"/>
                <a:sym typeface="Century Schoolbook"/>
              </a:defRPr>
            </a:lvl4pPr>
            <a:lvl5pPr indent="-361950" lvl="4" marL="22860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FEFEFE"/>
                </a:solidFill>
                <a:latin typeface="Century Schoolbook"/>
                <a:ea typeface="Century Schoolbook"/>
                <a:cs typeface="Century Schoolbook"/>
                <a:sym typeface="Century Schoolbook"/>
              </a:defRPr>
            </a:lvl5pPr>
            <a:lvl6pPr indent="-361950" lvl="5" marL="27432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FEFEFE"/>
                </a:solidFill>
                <a:latin typeface="Century Schoolbook"/>
                <a:ea typeface="Century Schoolbook"/>
                <a:cs typeface="Century Schoolbook"/>
                <a:sym typeface="Century Schoolbook"/>
              </a:defRPr>
            </a:lvl6pPr>
            <a:lvl7pPr indent="-361950" lvl="6" marL="32004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FEFEFE"/>
                </a:solidFill>
                <a:latin typeface="Century Schoolbook"/>
                <a:ea typeface="Century Schoolbook"/>
                <a:cs typeface="Century Schoolbook"/>
                <a:sym typeface="Century Schoolbook"/>
              </a:defRPr>
            </a:lvl7pPr>
            <a:lvl8pPr indent="-361950" lvl="7" marL="36576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FEFEFE"/>
                </a:solidFill>
                <a:latin typeface="Century Schoolbook"/>
                <a:ea typeface="Century Schoolbook"/>
                <a:cs typeface="Century Schoolbook"/>
                <a:sym typeface="Century Schoolbook"/>
              </a:defRPr>
            </a:lvl8pPr>
            <a:lvl9pPr indent="-361950" lvl="8" marL="4114800" marR="0" rtl="0" algn="l">
              <a:lnSpc>
                <a:spcPct val="90000"/>
              </a:lnSpc>
              <a:spcBef>
                <a:spcPts val="500"/>
              </a:spcBef>
              <a:spcAft>
                <a:spcPts val="500"/>
              </a:spcAft>
              <a:buClr>
                <a:schemeClr val="accent1"/>
              </a:buClr>
              <a:buSzPts val="2100"/>
              <a:buFont typeface="Noto Sans Symbols"/>
              <a:buChar char="●"/>
              <a:defRPr b="0" i="0" sz="2100" u="none" cap="none" strike="noStrike">
                <a:solidFill>
                  <a:srgbClr val="FEFEFE"/>
                </a:solidFill>
                <a:latin typeface="Century Schoolbook"/>
                <a:ea typeface="Century Schoolbook"/>
                <a:cs typeface="Century Schoolbook"/>
                <a:sym typeface="Century Schoolbook"/>
              </a:defRPr>
            </a:lvl9pPr>
          </a:lstStyle>
          <a:p/>
        </p:txBody>
      </p:sp>
      <p:sp>
        <p:nvSpPr>
          <p:cNvPr id="84" name="Google Shape;84;p13"/>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marR="0" rtl="0" algn="r">
              <a:lnSpc>
                <a:spcPct val="100000"/>
              </a:lnSpc>
              <a:spcBef>
                <a:spcPts val="0"/>
              </a:spcBef>
              <a:spcAft>
                <a:spcPts val="0"/>
              </a:spcAft>
              <a:buClr>
                <a:srgbClr val="000000"/>
              </a:buClr>
              <a:buSzPts val="2100"/>
              <a:buFont typeface="Arial"/>
              <a:buNone/>
              <a:defRPr b="0" i="0" sz="1600" u="none" cap="none" strike="noStrike">
                <a:solidFill>
                  <a:srgbClr val="F8F8F4"/>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85" name="Google Shape;85;p13"/>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marR="0" rtl="0" algn="l">
              <a:lnSpc>
                <a:spcPct val="100000"/>
              </a:lnSpc>
              <a:spcBef>
                <a:spcPts val="0"/>
              </a:spcBef>
              <a:spcAft>
                <a:spcPts val="0"/>
              </a:spcAft>
              <a:buClr>
                <a:srgbClr val="000000"/>
              </a:buClr>
              <a:buSzPts val="2100"/>
              <a:buFont typeface="Arial"/>
              <a:buNone/>
              <a:defRPr b="0" i="0" sz="1600" u="none" cap="none" strike="noStrike">
                <a:solidFill>
                  <a:srgbClr val="F8F8F4"/>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86" name="Google Shape;86;p13"/>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rtl="0" algn="ctr">
              <a:lnSpc>
                <a:spcPct val="100000"/>
              </a:lnSpc>
              <a:spcBef>
                <a:spcPts val="0"/>
              </a:spcBef>
              <a:spcAft>
                <a:spcPts val="0"/>
              </a:spcAft>
              <a:buClr>
                <a:srgbClr val="000000"/>
              </a:buClr>
              <a:buSzPts val="5400"/>
              <a:buFont typeface="Arial"/>
              <a:buNone/>
              <a:defRPr b="0" i="0" sz="5400" u="none" cap="none" strike="noStrike">
                <a:solidFill>
                  <a:srgbClr val="EDEBDF"/>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5400"/>
              <a:buFont typeface="Arial"/>
              <a:buNone/>
              <a:defRPr b="0" i="0" sz="5400" u="none" cap="none" strike="noStrike">
                <a:solidFill>
                  <a:srgbClr val="EDEBDF"/>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5400"/>
              <a:buFont typeface="Arial"/>
              <a:buNone/>
              <a:defRPr b="0" i="0" sz="5400" u="none" cap="none" strike="noStrike">
                <a:solidFill>
                  <a:srgbClr val="EDEBDF"/>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5400"/>
              <a:buFont typeface="Arial"/>
              <a:buNone/>
              <a:defRPr b="0" i="0" sz="5400" u="none" cap="none" strike="noStrike">
                <a:solidFill>
                  <a:srgbClr val="EDEBDF"/>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5400"/>
              <a:buFont typeface="Arial"/>
              <a:buNone/>
              <a:defRPr b="0" i="0" sz="5400" u="none" cap="none" strike="noStrike">
                <a:solidFill>
                  <a:srgbClr val="EDEBDF"/>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5400"/>
              <a:buFont typeface="Arial"/>
              <a:buNone/>
              <a:defRPr b="0" i="0" sz="5400" u="none" cap="none" strike="noStrike">
                <a:solidFill>
                  <a:srgbClr val="EDEBDF"/>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5400"/>
              <a:buFont typeface="Arial"/>
              <a:buNone/>
              <a:defRPr b="0" i="0" sz="5400" u="none" cap="none" strike="noStrike">
                <a:solidFill>
                  <a:srgbClr val="EDEBDF"/>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5400"/>
              <a:buFont typeface="Arial"/>
              <a:buNone/>
              <a:defRPr b="0" i="0" sz="5400" u="none" cap="none" strike="noStrike">
                <a:solidFill>
                  <a:srgbClr val="EDEBDF"/>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5400"/>
              <a:buFont typeface="Arial"/>
              <a:buNone/>
              <a:defRPr b="0" i="0" sz="5400" u="none" cap="none" strike="noStrike">
                <a:solidFill>
                  <a:srgbClr val="EDEBDF"/>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15"/>
          <p:cNvSpPr/>
          <p:nvPr/>
        </p:nvSpPr>
        <p:spPr>
          <a:xfrm>
            <a:off x="16939260" y="0"/>
            <a:ext cx="1371600" cy="10287000"/>
          </a:xfrm>
          <a:prstGeom prst="rect">
            <a:avLst/>
          </a:prstGeom>
          <a:solidFill>
            <a:srgbClr val="33473C"/>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sp>
        <p:nvSpPr>
          <p:cNvPr id="96" name="Google Shape;96;p15"/>
          <p:cNvSpPr txBox="1"/>
          <p:nvPr>
            <p:ph type="title"/>
          </p:nvPr>
        </p:nvSpPr>
        <p:spPr>
          <a:xfrm>
            <a:off x="1892808" y="548640"/>
            <a:ext cx="14538960" cy="1988343"/>
          </a:xfrm>
          <a:prstGeom prst="rect">
            <a:avLst/>
          </a:prstGeom>
          <a:noFill/>
          <a:ln>
            <a:noFill/>
          </a:ln>
        </p:spPr>
        <p:txBody>
          <a:bodyPr anchorCtr="0" anchor="b" bIns="68550" lIns="137150" spcFirstLastPara="1" rIns="137150" wrap="square" tIns="68550">
            <a:normAutofit/>
          </a:bodyPr>
          <a:lstStyle>
            <a:lvl1pPr lvl="0" marR="0" rtl="0" algn="l">
              <a:lnSpc>
                <a:spcPct val="90000"/>
              </a:lnSpc>
              <a:spcBef>
                <a:spcPts val="0"/>
              </a:spcBef>
              <a:spcAft>
                <a:spcPts val="0"/>
              </a:spcAft>
              <a:buClr>
                <a:schemeClr val="dk1"/>
              </a:buClr>
              <a:buSzPts val="6600"/>
              <a:buFont typeface="Century Schoolbook"/>
              <a:buNone/>
              <a:defRPr b="0" i="0" sz="6600" u="none" cap="none" strike="noStrike">
                <a:solidFill>
                  <a:schemeClr val="dk1"/>
                </a:solidFill>
                <a:latin typeface="Century Schoolbook"/>
                <a:ea typeface="Century Schoolbook"/>
                <a:cs typeface="Century Schoolbook"/>
                <a:sym typeface="Century Schoolbook"/>
              </a:defRPr>
            </a:lvl1pPr>
            <a:lvl2pPr lvl="1"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700" u="none" cap="none" strike="noStrike">
                <a:solidFill>
                  <a:srgbClr val="000000"/>
                </a:solidFill>
                <a:latin typeface="Arial"/>
                <a:ea typeface="Arial"/>
                <a:cs typeface="Arial"/>
                <a:sym typeface="Arial"/>
              </a:defRPr>
            </a:lvl9pPr>
          </a:lstStyle>
          <a:p/>
        </p:txBody>
      </p:sp>
      <p:sp>
        <p:nvSpPr>
          <p:cNvPr id="97" name="Google Shape;97;p15"/>
          <p:cNvSpPr txBox="1"/>
          <p:nvPr>
            <p:ph idx="1" type="body"/>
          </p:nvPr>
        </p:nvSpPr>
        <p:spPr>
          <a:xfrm>
            <a:off x="1892808" y="2743200"/>
            <a:ext cx="12893040" cy="6527005"/>
          </a:xfrm>
          <a:prstGeom prst="rect">
            <a:avLst/>
          </a:prstGeom>
          <a:noFill/>
          <a:ln>
            <a:noFill/>
          </a:ln>
        </p:spPr>
        <p:txBody>
          <a:bodyPr anchorCtr="0" anchor="t" bIns="68550" lIns="137150" spcFirstLastPara="1" rIns="137150" wrap="square" tIns="68550">
            <a:normAutofit/>
          </a:bodyPr>
          <a:lstStyle>
            <a:lvl1pPr indent="-368300" lvl="0" marL="457200" marR="0" rtl="0" algn="l">
              <a:lnSpc>
                <a:spcPct val="95000"/>
              </a:lnSpc>
              <a:spcBef>
                <a:spcPts val="2100"/>
              </a:spcBef>
              <a:spcAft>
                <a:spcPts val="0"/>
              </a:spcAft>
              <a:buClr>
                <a:schemeClr val="accent1"/>
              </a:buClr>
              <a:buSzPts val="2200"/>
              <a:buFont typeface="Arial"/>
              <a:buChar char="•"/>
              <a:defRPr b="0" i="0" sz="2700" u="none" cap="none" strike="noStrike">
                <a:solidFill>
                  <a:schemeClr val="dk1"/>
                </a:solidFill>
                <a:latin typeface="Century Schoolbook"/>
                <a:ea typeface="Century Schoolbook"/>
                <a:cs typeface="Century Schoolbook"/>
                <a:sym typeface="Century Schoolbook"/>
              </a:defRPr>
            </a:lvl1pPr>
            <a:lvl2pPr indent="-381000" lvl="1" marL="914400" marR="0" rtl="0" algn="l">
              <a:lnSpc>
                <a:spcPct val="90000"/>
              </a:lnSpc>
              <a:spcBef>
                <a:spcPts val="500"/>
              </a:spcBef>
              <a:spcAft>
                <a:spcPts val="0"/>
              </a:spcAft>
              <a:buClr>
                <a:schemeClr val="accent1"/>
              </a:buClr>
              <a:buSzPts val="2400"/>
              <a:buFont typeface="Noto Sans Symbols"/>
              <a:buChar char="●"/>
              <a:defRPr b="0" i="0" sz="2400" u="none" cap="none" strike="noStrike">
                <a:solidFill>
                  <a:srgbClr val="262626"/>
                </a:solidFill>
                <a:latin typeface="Century Schoolbook"/>
                <a:ea typeface="Century Schoolbook"/>
                <a:cs typeface="Century Schoolbook"/>
                <a:sym typeface="Century Schoolbook"/>
              </a:defRPr>
            </a:lvl2pPr>
            <a:lvl3pPr indent="-361950" lvl="2" marL="13716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262626"/>
                </a:solidFill>
                <a:latin typeface="Century Schoolbook"/>
                <a:ea typeface="Century Schoolbook"/>
                <a:cs typeface="Century Schoolbook"/>
                <a:sym typeface="Century Schoolbook"/>
              </a:defRPr>
            </a:lvl3pPr>
            <a:lvl4pPr indent="-361950" lvl="3" marL="18288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262626"/>
                </a:solidFill>
                <a:latin typeface="Century Schoolbook"/>
                <a:ea typeface="Century Schoolbook"/>
                <a:cs typeface="Century Schoolbook"/>
                <a:sym typeface="Century Schoolbook"/>
              </a:defRPr>
            </a:lvl4pPr>
            <a:lvl5pPr indent="-361950" lvl="4" marL="22860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262626"/>
                </a:solidFill>
                <a:latin typeface="Century Schoolbook"/>
                <a:ea typeface="Century Schoolbook"/>
                <a:cs typeface="Century Schoolbook"/>
                <a:sym typeface="Century Schoolbook"/>
              </a:defRPr>
            </a:lvl5pPr>
            <a:lvl6pPr indent="-361950" lvl="5" marL="27432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262626"/>
                </a:solidFill>
                <a:latin typeface="Century Schoolbook"/>
                <a:ea typeface="Century Schoolbook"/>
                <a:cs typeface="Century Schoolbook"/>
                <a:sym typeface="Century Schoolbook"/>
              </a:defRPr>
            </a:lvl6pPr>
            <a:lvl7pPr indent="-361950" lvl="6" marL="32004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262626"/>
                </a:solidFill>
                <a:latin typeface="Century Schoolbook"/>
                <a:ea typeface="Century Schoolbook"/>
                <a:cs typeface="Century Schoolbook"/>
                <a:sym typeface="Century Schoolbook"/>
              </a:defRPr>
            </a:lvl7pPr>
            <a:lvl8pPr indent="-361950" lvl="7" marL="3657600" marR="0" rtl="0" algn="l">
              <a:lnSpc>
                <a:spcPct val="90000"/>
              </a:lnSpc>
              <a:spcBef>
                <a:spcPts val="500"/>
              </a:spcBef>
              <a:spcAft>
                <a:spcPts val="0"/>
              </a:spcAft>
              <a:buClr>
                <a:schemeClr val="accent1"/>
              </a:buClr>
              <a:buSzPts val="2100"/>
              <a:buFont typeface="Noto Sans Symbols"/>
              <a:buChar char="●"/>
              <a:defRPr b="0" i="0" sz="2100" u="none" cap="none" strike="noStrike">
                <a:solidFill>
                  <a:srgbClr val="262626"/>
                </a:solidFill>
                <a:latin typeface="Century Schoolbook"/>
                <a:ea typeface="Century Schoolbook"/>
                <a:cs typeface="Century Schoolbook"/>
                <a:sym typeface="Century Schoolbook"/>
              </a:defRPr>
            </a:lvl8pPr>
            <a:lvl9pPr indent="-361950" lvl="8" marL="4114800" marR="0" rtl="0" algn="l">
              <a:lnSpc>
                <a:spcPct val="90000"/>
              </a:lnSpc>
              <a:spcBef>
                <a:spcPts val="500"/>
              </a:spcBef>
              <a:spcAft>
                <a:spcPts val="500"/>
              </a:spcAft>
              <a:buClr>
                <a:schemeClr val="accent1"/>
              </a:buClr>
              <a:buSzPts val="2100"/>
              <a:buFont typeface="Noto Sans Symbols"/>
              <a:buChar char="●"/>
              <a:defRPr b="0" i="0" sz="2100" u="none" cap="none" strike="noStrike">
                <a:solidFill>
                  <a:srgbClr val="262626"/>
                </a:solidFill>
                <a:latin typeface="Century Schoolbook"/>
                <a:ea typeface="Century Schoolbook"/>
                <a:cs typeface="Century Schoolbook"/>
                <a:sym typeface="Century Schoolbook"/>
              </a:defRPr>
            </a:lvl9pPr>
          </a:lstStyle>
          <a:p/>
        </p:txBody>
      </p:sp>
      <p:sp>
        <p:nvSpPr>
          <p:cNvPr id="98" name="Google Shape;98;p15"/>
          <p:cNvSpPr txBox="1"/>
          <p:nvPr>
            <p:ph idx="10" type="dt"/>
          </p:nvPr>
        </p:nvSpPr>
        <p:spPr>
          <a:xfrm rot="-5400000">
            <a:off x="16196313" y="1497806"/>
            <a:ext cx="2857499" cy="547688"/>
          </a:xfrm>
          <a:prstGeom prst="rect">
            <a:avLst/>
          </a:prstGeom>
          <a:noFill/>
          <a:ln>
            <a:noFill/>
          </a:ln>
        </p:spPr>
        <p:txBody>
          <a:bodyPr anchorCtr="0" anchor="ctr" bIns="68550" lIns="137150" spcFirstLastPara="1" rIns="137150" wrap="square" tIns="68550">
            <a:noAutofit/>
          </a:bodyPr>
          <a:lstStyle>
            <a:lvl1pPr lvl="0" marR="0" rtl="0" algn="r">
              <a:lnSpc>
                <a:spcPct val="100000"/>
              </a:lnSpc>
              <a:spcBef>
                <a:spcPts val="0"/>
              </a:spcBef>
              <a:spcAft>
                <a:spcPts val="0"/>
              </a:spcAft>
              <a:buClr>
                <a:srgbClr val="000000"/>
              </a:buClr>
              <a:buSzPts val="2100"/>
              <a:buFont typeface="Arial"/>
              <a:buNone/>
              <a:defRPr b="0" i="0" sz="1600" u="none" cap="none" strike="noStrike">
                <a:solidFill>
                  <a:srgbClr val="D5E2DC"/>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99" name="Google Shape;99;p15"/>
          <p:cNvSpPr txBox="1"/>
          <p:nvPr>
            <p:ph idx="11" type="ftr"/>
          </p:nvPr>
        </p:nvSpPr>
        <p:spPr>
          <a:xfrm rot="-5400000">
            <a:off x="14939011" y="6069806"/>
            <a:ext cx="5372100" cy="547688"/>
          </a:xfrm>
          <a:prstGeom prst="rect">
            <a:avLst/>
          </a:prstGeom>
          <a:noFill/>
          <a:ln>
            <a:noFill/>
          </a:ln>
        </p:spPr>
        <p:txBody>
          <a:bodyPr anchorCtr="0" anchor="ctr" bIns="68550" lIns="137150" spcFirstLastPara="1" rIns="137150" wrap="square" tIns="68550">
            <a:noAutofit/>
          </a:bodyPr>
          <a:lstStyle>
            <a:lvl1pPr lvl="0" marR="0" rtl="0" algn="l">
              <a:lnSpc>
                <a:spcPct val="100000"/>
              </a:lnSpc>
              <a:spcBef>
                <a:spcPts val="0"/>
              </a:spcBef>
              <a:spcAft>
                <a:spcPts val="0"/>
              </a:spcAft>
              <a:buClr>
                <a:srgbClr val="000000"/>
              </a:buClr>
              <a:buSzPts val="2100"/>
              <a:buFont typeface="Arial"/>
              <a:buNone/>
              <a:defRPr b="0" i="0" sz="1600" u="none" cap="none" strike="noStrike">
                <a:solidFill>
                  <a:srgbClr val="D5E2DC"/>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100" name="Google Shape;100;p15"/>
          <p:cNvSpPr txBox="1"/>
          <p:nvPr>
            <p:ph idx="12" type="sldNum"/>
          </p:nvPr>
        </p:nvSpPr>
        <p:spPr>
          <a:xfrm>
            <a:off x="16939260" y="9258300"/>
            <a:ext cx="1371600" cy="890588"/>
          </a:xfrm>
          <a:prstGeom prst="rect">
            <a:avLst/>
          </a:prstGeom>
          <a:noFill/>
          <a:ln>
            <a:noFill/>
          </a:ln>
        </p:spPr>
        <p:txBody>
          <a:bodyPr anchorCtr="0" anchor="ctr" bIns="68550" lIns="68550" spcFirstLastPara="1" rIns="68550" wrap="square" tIns="68550">
            <a:normAutofit/>
          </a:bodyPr>
          <a:lstStyle>
            <a:lvl1pPr indent="0" lvl="0" marL="0" marR="0" rtl="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5400"/>
              <a:buFont typeface="Arial"/>
              <a:buNone/>
              <a:defRPr b="0" i="0" sz="5400" u="none" cap="none" strike="noStrike">
                <a:solidFill>
                  <a:srgbClr val="86A794"/>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6.jpg"/><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6.jpg"/><Relationship Id="rId4" Type="http://schemas.openxmlformats.org/officeDocument/2006/relationships/image" Target="../media/image13.jpg"/><Relationship Id="rId5" Type="http://schemas.openxmlformats.org/officeDocument/2006/relationships/image" Target="../media/image14.jpg"/><Relationship Id="rId6" Type="http://schemas.openxmlformats.org/officeDocument/2006/relationships/hyperlink" Target="mailto:shannon.stevens@ky.gov" TargetMode="External"/><Relationship Id="rId7" Type="http://schemas.openxmlformats.org/officeDocument/2006/relationships/image" Target="../media/image2.png"/><Relationship Id="rId8"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jpg"/><Relationship Id="rId4" Type="http://schemas.openxmlformats.org/officeDocument/2006/relationships/image" Target="../media/image32.jpg"/><Relationship Id="rId5" Type="http://schemas.openxmlformats.org/officeDocument/2006/relationships/image" Target="../media/image2.png"/><Relationship Id="rId6"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6.jpg"/><Relationship Id="rId4" Type="http://schemas.openxmlformats.org/officeDocument/2006/relationships/image" Target="../media/image13.jpg"/><Relationship Id="rId5" Type="http://schemas.openxmlformats.org/officeDocument/2006/relationships/image" Target="../media/image14.jpg"/><Relationship Id="rId6" Type="http://schemas.openxmlformats.org/officeDocument/2006/relationships/image" Target="../media/image12.jpg"/><Relationship Id="rId7" Type="http://schemas.openxmlformats.org/officeDocument/2006/relationships/image" Target="../media/image2.png"/><Relationship Id="rId8"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6.jpg"/><Relationship Id="rId4" Type="http://schemas.openxmlformats.org/officeDocument/2006/relationships/image" Target="../media/image16.png"/><Relationship Id="rId9" Type="http://schemas.openxmlformats.org/officeDocument/2006/relationships/image" Target="../media/image5.png"/><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19.png"/><Relationship Id="rId8"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6.jpg"/><Relationship Id="rId4" Type="http://schemas.openxmlformats.org/officeDocument/2006/relationships/image" Target="../media/image17.png"/><Relationship Id="rId9" Type="http://schemas.openxmlformats.org/officeDocument/2006/relationships/image" Target="../media/image31.png"/><Relationship Id="rId5" Type="http://schemas.openxmlformats.org/officeDocument/2006/relationships/image" Target="../media/image18.png"/><Relationship Id="rId6" Type="http://schemas.openxmlformats.org/officeDocument/2006/relationships/hyperlink" Target="mailto:shannon.stevens@ky.gov" TargetMode="External"/><Relationship Id="rId7" Type="http://schemas.openxmlformats.org/officeDocument/2006/relationships/hyperlink" Target="mailto:rebecca.shepherd-smith@ky.gov" TargetMode="External"/><Relationship Id="rId8" Type="http://schemas.openxmlformats.org/officeDocument/2006/relationships/hyperlink" Target="mailto:tina.garland@ky.gov"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6.jpg"/><Relationship Id="rId4" Type="http://schemas.openxmlformats.org/officeDocument/2006/relationships/image" Target="../media/image29.jpg"/><Relationship Id="rId5" Type="http://schemas.openxmlformats.org/officeDocument/2006/relationships/image" Target="../media/image2.png"/><Relationship Id="rId6"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hyperlink" Target="https://www.usda.gov/sites/default/files/documents/USDA-OASCR%20P-Complaint-Form-0508-0002-508-11-28-17Fax2Mail.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 Id="rId3" Type="http://schemas.openxmlformats.org/officeDocument/2006/relationships/image" Target="../media/image25.jp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xml"/><Relationship Id="rId3" Type="http://schemas.openxmlformats.org/officeDocument/2006/relationships/image" Target="../media/image27.jpg"/><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4.jp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jpg"/><Relationship Id="rId4" Type="http://schemas.openxmlformats.org/officeDocument/2006/relationships/image" Target="../media/image21.png"/><Relationship Id="rId5" Type="http://schemas.openxmlformats.org/officeDocument/2006/relationships/image" Target="../media/image6.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2DC"/>
        </a:solidFill>
      </p:bgPr>
    </p:bg>
    <p:spTree>
      <p:nvGrpSpPr>
        <p:cNvPr id="183" name="Shape 183"/>
        <p:cNvGrpSpPr/>
        <p:nvPr/>
      </p:nvGrpSpPr>
      <p:grpSpPr>
        <a:xfrm>
          <a:off x="0" y="0"/>
          <a:ext cx="0" cy="0"/>
          <a:chOff x="0" y="0"/>
          <a:chExt cx="0" cy="0"/>
        </a:xfrm>
      </p:grpSpPr>
      <p:sp>
        <p:nvSpPr>
          <p:cNvPr id="184" name="Google Shape;184;p28"/>
          <p:cNvSpPr/>
          <p:nvPr/>
        </p:nvSpPr>
        <p:spPr>
          <a:xfrm>
            <a:off x="0" y="-1"/>
            <a:ext cx="18288000" cy="10287001"/>
          </a:xfrm>
          <a:prstGeom prst="rect">
            <a:avLst/>
          </a:prstGeom>
          <a:solidFill>
            <a:srgbClr val="D5E2DC"/>
          </a:solidFill>
          <a:ln>
            <a:noFill/>
          </a:ln>
        </p:spPr>
        <p:txBody>
          <a:bodyPr anchorCtr="0" anchor="ctr" bIns="68550" lIns="137150" spcFirstLastPara="1" rIns="137150" wrap="square" tIns="6855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Bookman Old Style"/>
              <a:ea typeface="Bookman Old Style"/>
              <a:cs typeface="Bookman Old Style"/>
              <a:sym typeface="Bookman Old Style"/>
            </a:endParaRPr>
          </a:p>
        </p:txBody>
      </p:sp>
      <p:sp>
        <p:nvSpPr>
          <p:cNvPr id="185" name="Google Shape;185;p28"/>
          <p:cNvSpPr txBox="1"/>
          <p:nvPr>
            <p:ph type="ctrTitle"/>
          </p:nvPr>
        </p:nvSpPr>
        <p:spPr>
          <a:xfrm>
            <a:off x="10287000" y="1138428"/>
            <a:ext cx="6943725" cy="4005072"/>
          </a:xfrm>
          <a:prstGeom prst="rect">
            <a:avLst/>
          </a:prstGeom>
          <a:noFill/>
          <a:ln>
            <a:noFill/>
          </a:ln>
        </p:spPr>
        <p:txBody>
          <a:bodyPr anchorCtr="0" anchor="b" bIns="68550" lIns="137150" spcFirstLastPara="1" rIns="137150" wrap="square" tIns="68550">
            <a:normAutofit fontScale="90000"/>
          </a:bodyPr>
          <a:lstStyle/>
          <a:p>
            <a:pPr indent="0" lvl="0" marL="0" rtl="0" algn="l">
              <a:lnSpc>
                <a:spcPct val="85000"/>
              </a:lnSpc>
              <a:spcBef>
                <a:spcPts val="0"/>
              </a:spcBef>
              <a:spcAft>
                <a:spcPts val="0"/>
              </a:spcAft>
              <a:buClr>
                <a:srgbClr val="FFFFFF"/>
              </a:buClr>
              <a:buSzPct val="111111"/>
              <a:buFont typeface="Century Gothic"/>
              <a:buNone/>
            </a:pPr>
            <a:r>
              <a:rPr b="1" lang="en-US">
                <a:solidFill>
                  <a:srgbClr val="4A7B29"/>
                </a:solidFill>
              </a:rPr>
              <a:t>Jr Chef &amp; Burger Battle</a:t>
            </a:r>
            <a:endParaRPr b="1">
              <a:solidFill>
                <a:srgbClr val="4A7B29"/>
              </a:solidFill>
            </a:endParaRPr>
          </a:p>
        </p:txBody>
      </p:sp>
      <p:sp>
        <p:nvSpPr>
          <p:cNvPr id="186" name="Google Shape;186;p28"/>
          <p:cNvSpPr txBox="1"/>
          <p:nvPr>
            <p:ph idx="1" type="subTitle"/>
          </p:nvPr>
        </p:nvSpPr>
        <p:spPr>
          <a:xfrm>
            <a:off x="10555600" y="5177790"/>
            <a:ext cx="6320798" cy="2537460"/>
          </a:xfrm>
          <a:prstGeom prst="rect">
            <a:avLst/>
          </a:prstGeom>
          <a:noFill/>
          <a:ln>
            <a:noFill/>
          </a:ln>
        </p:spPr>
        <p:txBody>
          <a:bodyPr anchorCtr="0" anchor="t" bIns="68550" lIns="137150" spcFirstLastPara="1" rIns="137150" wrap="square" tIns="68550">
            <a:noAutofit/>
          </a:bodyPr>
          <a:lstStyle/>
          <a:p>
            <a:pPr indent="0" lvl="0" marL="0" rtl="0" algn="l">
              <a:lnSpc>
                <a:spcPct val="90000"/>
              </a:lnSpc>
              <a:spcBef>
                <a:spcPts val="0"/>
              </a:spcBef>
              <a:spcAft>
                <a:spcPts val="0"/>
              </a:spcAft>
              <a:buSzPts val="2600"/>
              <a:buNone/>
            </a:pPr>
            <a:r>
              <a:t/>
            </a:r>
            <a:endParaRPr sz="5100">
              <a:solidFill>
                <a:srgbClr val="FFFFFF"/>
              </a:solidFill>
            </a:endParaRPr>
          </a:p>
          <a:p>
            <a:pPr indent="0" lvl="0" marL="0" rtl="0" algn="l">
              <a:lnSpc>
                <a:spcPct val="90000"/>
              </a:lnSpc>
              <a:spcBef>
                <a:spcPts val="0"/>
              </a:spcBef>
              <a:spcAft>
                <a:spcPts val="0"/>
              </a:spcAft>
              <a:buSzPts val="2600"/>
              <a:buNone/>
            </a:pPr>
            <a:r>
              <a:rPr b="1" lang="en-US" sz="6000">
                <a:solidFill>
                  <a:srgbClr val="4A7B29"/>
                </a:solidFill>
              </a:rPr>
              <a:t>Kentucky Department of Agriculture</a:t>
            </a:r>
            <a:endParaRPr b="1" sz="6000">
              <a:solidFill>
                <a:srgbClr val="4A7B29"/>
              </a:solidFill>
            </a:endParaRPr>
          </a:p>
        </p:txBody>
      </p:sp>
      <p:pic>
        <p:nvPicPr>
          <p:cNvPr descr="Logo&#10;&#10;AI-generated content may be incorrect." id="187" name="Google Shape;187;p28"/>
          <p:cNvPicPr preferRelativeResize="0"/>
          <p:nvPr/>
        </p:nvPicPr>
        <p:blipFill rotWithShape="1">
          <a:blip r:embed="rId3">
            <a:alphaModFix/>
          </a:blip>
          <a:srcRect b="0" l="0" r="0" t="0"/>
          <a:stretch/>
        </p:blipFill>
        <p:spPr>
          <a:xfrm>
            <a:off x="813203" y="547797"/>
            <a:ext cx="9373785" cy="973920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7"/>
          <p:cNvSpPr/>
          <p:nvPr/>
        </p:nvSpPr>
        <p:spPr>
          <a:xfrm>
            <a:off x="-9"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5" l="0" r="0" t="-1666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85" name="Google Shape;285;p37"/>
          <p:cNvGrpSpPr/>
          <p:nvPr/>
        </p:nvGrpSpPr>
        <p:grpSpPr>
          <a:xfrm>
            <a:off x="17293116" y="539683"/>
            <a:ext cx="397367" cy="147050"/>
            <a:chOff x="0" y="-38100"/>
            <a:chExt cx="128243" cy="47458"/>
          </a:xfrm>
        </p:grpSpPr>
        <p:sp>
          <p:nvSpPr>
            <p:cNvPr id="286" name="Google Shape;286;p37"/>
            <p:cNvSpPr/>
            <p:nvPr/>
          </p:nvSpPr>
          <p:spPr>
            <a:xfrm>
              <a:off x="0" y="0"/>
              <a:ext cx="128243" cy="9358"/>
            </a:xfrm>
            <a:custGeom>
              <a:rect b="b" l="l" r="r" t="t"/>
              <a:pathLst>
                <a:path extrusionOk="0" h="9358" w="128243">
                  <a:moveTo>
                    <a:pt x="0" y="0"/>
                  </a:moveTo>
                  <a:lnTo>
                    <a:pt x="128243" y="0"/>
                  </a:lnTo>
                  <a:lnTo>
                    <a:pt x="128243" y="9358"/>
                  </a:lnTo>
                  <a:lnTo>
                    <a:pt x="0" y="9358"/>
                  </a:lnTo>
                  <a:close/>
                </a:path>
              </a:pathLst>
            </a:custGeom>
            <a:solidFill>
              <a:srgbClr val="FF8A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7" name="Google Shape;287;p37"/>
            <p:cNvSpPr txBox="1"/>
            <p:nvPr/>
          </p:nvSpPr>
          <p:spPr>
            <a:xfrm>
              <a:off x="0" y="-38100"/>
              <a:ext cx="128243" cy="4745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88" name="Google Shape;288;p37"/>
          <p:cNvSpPr/>
          <p:nvPr/>
        </p:nvSpPr>
        <p:spPr>
          <a:xfrm>
            <a:off x="6155476" y="2942836"/>
            <a:ext cx="11389225" cy="6538845"/>
          </a:xfrm>
          <a:custGeom>
            <a:rect b="b" l="l" r="r" t="t"/>
            <a:pathLst>
              <a:path extrusionOk="0" h="1313180" w="2287270">
                <a:moveTo>
                  <a:pt x="864870" y="1216660"/>
                </a:moveTo>
                <a:cubicBezTo>
                  <a:pt x="858520" y="1219200"/>
                  <a:pt x="849630" y="1224280"/>
                  <a:pt x="842010" y="1225550"/>
                </a:cubicBezTo>
                <a:cubicBezTo>
                  <a:pt x="824230" y="1228090"/>
                  <a:pt x="805180" y="1226820"/>
                  <a:pt x="787400" y="1229360"/>
                </a:cubicBezTo>
                <a:cubicBezTo>
                  <a:pt x="774700" y="1230630"/>
                  <a:pt x="763270" y="1235710"/>
                  <a:pt x="751840" y="1236980"/>
                </a:cubicBezTo>
                <a:cubicBezTo>
                  <a:pt x="711200" y="1243330"/>
                  <a:pt x="670560" y="1248410"/>
                  <a:pt x="628650" y="1254760"/>
                </a:cubicBezTo>
                <a:cubicBezTo>
                  <a:pt x="613410" y="1257300"/>
                  <a:pt x="598170" y="1257300"/>
                  <a:pt x="582930" y="1257300"/>
                </a:cubicBezTo>
                <a:cubicBezTo>
                  <a:pt x="582930" y="1256030"/>
                  <a:pt x="581660" y="1253490"/>
                  <a:pt x="581660" y="1252220"/>
                </a:cubicBezTo>
                <a:cubicBezTo>
                  <a:pt x="571500" y="1257300"/>
                  <a:pt x="563880" y="1264920"/>
                  <a:pt x="556260" y="1263650"/>
                </a:cubicBezTo>
                <a:cubicBezTo>
                  <a:pt x="528320" y="1261110"/>
                  <a:pt x="506730" y="1281430"/>
                  <a:pt x="480060" y="1280160"/>
                </a:cubicBezTo>
                <a:lnTo>
                  <a:pt x="462280" y="1280160"/>
                </a:lnTo>
                <a:cubicBezTo>
                  <a:pt x="450850" y="1280160"/>
                  <a:pt x="439420" y="1280160"/>
                  <a:pt x="426720" y="1283970"/>
                </a:cubicBezTo>
                <a:cubicBezTo>
                  <a:pt x="422910" y="1280160"/>
                  <a:pt x="417830" y="1276350"/>
                  <a:pt x="416560" y="1273810"/>
                </a:cubicBezTo>
                <a:cubicBezTo>
                  <a:pt x="408940" y="1277620"/>
                  <a:pt x="402590" y="1281430"/>
                  <a:pt x="397510" y="1283970"/>
                </a:cubicBezTo>
                <a:cubicBezTo>
                  <a:pt x="384810" y="1289050"/>
                  <a:pt x="372110" y="1295400"/>
                  <a:pt x="359410" y="1300480"/>
                </a:cubicBezTo>
                <a:cubicBezTo>
                  <a:pt x="349250" y="1304290"/>
                  <a:pt x="339090" y="1306830"/>
                  <a:pt x="328930" y="1309370"/>
                </a:cubicBezTo>
                <a:cubicBezTo>
                  <a:pt x="312420" y="1313180"/>
                  <a:pt x="279400" y="1287780"/>
                  <a:pt x="280670" y="1271270"/>
                </a:cubicBezTo>
                <a:cubicBezTo>
                  <a:pt x="280670" y="1268730"/>
                  <a:pt x="284480" y="1266190"/>
                  <a:pt x="285750" y="1264920"/>
                </a:cubicBezTo>
                <a:cubicBezTo>
                  <a:pt x="270510" y="1259840"/>
                  <a:pt x="259080" y="1249680"/>
                  <a:pt x="251460" y="1235710"/>
                </a:cubicBezTo>
                <a:cubicBezTo>
                  <a:pt x="245110" y="1223010"/>
                  <a:pt x="237490" y="1210310"/>
                  <a:pt x="229870" y="1195070"/>
                </a:cubicBezTo>
                <a:cubicBezTo>
                  <a:pt x="238760" y="1187450"/>
                  <a:pt x="250190" y="1178560"/>
                  <a:pt x="261620" y="1169670"/>
                </a:cubicBezTo>
                <a:cubicBezTo>
                  <a:pt x="270510" y="1163320"/>
                  <a:pt x="273050" y="1158240"/>
                  <a:pt x="264160" y="1149350"/>
                </a:cubicBezTo>
                <a:cubicBezTo>
                  <a:pt x="252730" y="1137920"/>
                  <a:pt x="241300" y="1126490"/>
                  <a:pt x="231140" y="1112520"/>
                </a:cubicBezTo>
                <a:cubicBezTo>
                  <a:pt x="224790" y="1104900"/>
                  <a:pt x="224790" y="1093470"/>
                  <a:pt x="219710" y="1084580"/>
                </a:cubicBezTo>
                <a:cubicBezTo>
                  <a:pt x="209550" y="1070610"/>
                  <a:pt x="196850" y="1062990"/>
                  <a:pt x="177800" y="1066800"/>
                </a:cubicBezTo>
                <a:cubicBezTo>
                  <a:pt x="165100" y="1069340"/>
                  <a:pt x="149860" y="1065530"/>
                  <a:pt x="137160" y="1065530"/>
                </a:cubicBezTo>
                <a:cubicBezTo>
                  <a:pt x="130810" y="1059180"/>
                  <a:pt x="121920" y="1052830"/>
                  <a:pt x="116840" y="1043940"/>
                </a:cubicBezTo>
                <a:cubicBezTo>
                  <a:pt x="104140" y="1023620"/>
                  <a:pt x="92710" y="1002030"/>
                  <a:pt x="81280" y="981710"/>
                </a:cubicBezTo>
                <a:cubicBezTo>
                  <a:pt x="73660" y="969010"/>
                  <a:pt x="64770" y="957580"/>
                  <a:pt x="57150" y="944880"/>
                </a:cubicBezTo>
                <a:cubicBezTo>
                  <a:pt x="53340" y="938530"/>
                  <a:pt x="53340" y="929640"/>
                  <a:pt x="53340" y="923290"/>
                </a:cubicBezTo>
                <a:cubicBezTo>
                  <a:pt x="54610" y="908050"/>
                  <a:pt x="45720" y="899160"/>
                  <a:pt x="34290" y="890270"/>
                </a:cubicBezTo>
                <a:cubicBezTo>
                  <a:pt x="22860" y="881380"/>
                  <a:pt x="19050" y="857250"/>
                  <a:pt x="25400" y="845820"/>
                </a:cubicBezTo>
                <a:cubicBezTo>
                  <a:pt x="17780" y="839470"/>
                  <a:pt x="10160" y="833120"/>
                  <a:pt x="0" y="825500"/>
                </a:cubicBezTo>
                <a:cubicBezTo>
                  <a:pt x="17780" y="815340"/>
                  <a:pt x="31750" y="807720"/>
                  <a:pt x="45720" y="798830"/>
                </a:cubicBezTo>
                <a:cubicBezTo>
                  <a:pt x="60960" y="791210"/>
                  <a:pt x="74930" y="782320"/>
                  <a:pt x="93980" y="773430"/>
                </a:cubicBezTo>
                <a:cubicBezTo>
                  <a:pt x="81280" y="739140"/>
                  <a:pt x="67310" y="702310"/>
                  <a:pt x="52070" y="665480"/>
                </a:cubicBezTo>
                <a:cubicBezTo>
                  <a:pt x="58420" y="660400"/>
                  <a:pt x="64770" y="655320"/>
                  <a:pt x="69850" y="650240"/>
                </a:cubicBezTo>
                <a:cubicBezTo>
                  <a:pt x="55880" y="635000"/>
                  <a:pt x="45720" y="618490"/>
                  <a:pt x="34290" y="600710"/>
                </a:cubicBezTo>
                <a:cubicBezTo>
                  <a:pt x="33020" y="599440"/>
                  <a:pt x="36830" y="595630"/>
                  <a:pt x="35560" y="593090"/>
                </a:cubicBezTo>
                <a:cubicBezTo>
                  <a:pt x="34290" y="584200"/>
                  <a:pt x="31750" y="575310"/>
                  <a:pt x="29210" y="566420"/>
                </a:cubicBezTo>
                <a:cubicBezTo>
                  <a:pt x="25400" y="556260"/>
                  <a:pt x="20320" y="544830"/>
                  <a:pt x="17780" y="534670"/>
                </a:cubicBezTo>
                <a:cubicBezTo>
                  <a:pt x="13970" y="523240"/>
                  <a:pt x="10160" y="511810"/>
                  <a:pt x="6350" y="496570"/>
                </a:cubicBezTo>
                <a:cubicBezTo>
                  <a:pt x="27940" y="485140"/>
                  <a:pt x="48260" y="468630"/>
                  <a:pt x="77470" y="466090"/>
                </a:cubicBezTo>
                <a:cubicBezTo>
                  <a:pt x="102870" y="463550"/>
                  <a:pt x="127000" y="455930"/>
                  <a:pt x="151130" y="450850"/>
                </a:cubicBezTo>
                <a:cubicBezTo>
                  <a:pt x="152400" y="450850"/>
                  <a:pt x="154940" y="449580"/>
                  <a:pt x="156210" y="449580"/>
                </a:cubicBezTo>
                <a:cubicBezTo>
                  <a:pt x="200660" y="441960"/>
                  <a:pt x="200660" y="440690"/>
                  <a:pt x="182880" y="400050"/>
                </a:cubicBezTo>
                <a:cubicBezTo>
                  <a:pt x="175260" y="382270"/>
                  <a:pt x="171450" y="363220"/>
                  <a:pt x="168910" y="345440"/>
                </a:cubicBezTo>
                <a:cubicBezTo>
                  <a:pt x="167640" y="337820"/>
                  <a:pt x="175260" y="330200"/>
                  <a:pt x="179070" y="321310"/>
                </a:cubicBezTo>
                <a:cubicBezTo>
                  <a:pt x="177800" y="321310"/>
                  <a:pt x="176530" y="318770"/>
                  <a:pt x="173990" y="317500"/>
                </a:cubicBezTo>
                <a:cubicBezTo>
                  <a:pt x="162560" y="316230"/>
                  <a:pt x="146050" y="318770"/>
                  <a:pt x="139700" y="312420"/>
                </a:cubicBezTo>
                <a:cubicBezTo>
                  <a:pt x="127000" y="299720"/>
                  <a:pt x="114300" y="283210"/>
                  <a:pt x="110490" y="265430"/>
                </a:cubicBezTo>
                <a:cubicBezTo>
                  <a:pt x="100330" y="228600"/>
                  <a:pt x="95250" y="190500"/>
                  <a:pt x="88900" y="152400"/>
                </a:cubicBezTo>
                <a:cubicBezTo>
                  <a:pt x="127000" y="120650"/>
                  <a:pt x="175260" y="118110"/>
                  <a:pt x="219710" y="107950"/>
                </a:cubicBezTo>
                <a:cubicBezTo>
                  <a:pt x="243840" y="101600"/>
                  <a:pt x="267970" y="93980"/>
                  <a:pt x="293370" y="87630"/>
                </a:cubicBezTo>
                <a:cubicBezTo>
                  <a:pt x="320040" y="81280"/>
                  <a:pt x="346710" y="73660"/>
                  <a:pt x="373380" y="69850"/>
                </a:cubicBezTo>
                <a:cubicBezTo>
                  <a:pt x="420370" y="62230"/>
                  <a:pt x="468630" y="55880"/>
                  <a:pt x="516890" y="49530"/>
                </a:cubicBezTo>
                <a:cubicBezTo>
                  <a:pt x="553720" y="44450"/>
                  <a:pt x="590550" y="41910"/>
                  <a:pt x="626110" y="38100"/>
                </a:cubicBezTo>
                <a:cubicBezTo>
                  <a:pt x="673100" y="33020"/>
                  <a:pt x="718820" y="26670"/>
                  <a:pt x="765810" y="22860"/>
                </a:cubicBezTo>
                <a:cubicBezTo>
                  <a:pt x="800100" y="20320"/>
                  <a:pt x="834390" y="25400"/>
                  <a:pt x="867410" y="19050"/>
                </a:cubicBezTo>
                <a:cubicBezTo>
                  <a:pt x="924560" y="6350"/>
                  <a:pt x="982980" y="8890"/>
                  <a:pt x="1040130" y="3810"/>
                </a:cubicBezTo>
                <a:cubicBezTo>
                  <a:pt x="1090930" y="0"/>
                  <a:pt x="1141730" y="1270"/>
                  <a:pt x="1192530" y="1270"/>
                </a:cubicBezTo>
                <a:cubicBezTo>
                  <a:pt x="1242060" y="1270"/>
                  <a:pt x="1290320" y="0"/>
                  <a:pt x="1339850" y="2540"/>
                </a:cubicBezTo>
                <a:cubicBezTo>
                  <a:pt x="1408430" y="5080"/>
                  <a:pt x="1478280" y="8890"/>
                  <a:pt x="1546860" y="12700"/>
                </a:cubicBezTo>
                <a:cubicBezTo>
                  <a:pt x="1593850" y="15240"/>
                  <a:pt x="1639570" y="16510"/>
                  <a:pt x="1686560" y="20320"/>
                </a:cubicBezTo>
                <a:cubicBezTo>
                  <a:pt x="1719580" y="22860"/>
                  <a:pt x="1753870" y="26670"/>
                  <a:pt x="1786890" y="31750"/>
                </a:cubicBezTo>
                <a:cubicBezTo>
                  <a:pt x="1830070" y="38100"/>
                  <a:pt x="1874520" y="44450"/>
                  <a:pt x="1917700" y="52070"/>
                </a:cubicBezTo>
                <a:cubicBezTo>
                  <a:pt x="1955800" y="58420"/>
                  <a:pt x="1992630" y="67310"/>
                  <a:pt x="2029460" y="76200"/>
                </a:cubicBezTo>
                <a:cubicBezTo>
                  <a:pt x="2040890" y="78740"/>
                  <a:pt x="2048510" y="96520"/>
                  <a:pt x="2045970" y="110490"/>
                </a:cubicBezTo>
                <a:cubicBezTo>
                  <a:pt x="2044700" y="121920"/>
                  <a:pt x="2043430" y="134620"/>
                  <a:pt x="2043430" y="146050"/>
                </a:cubicBezTo>
                <a:cubicBezTo>
                  <a:pt x="2043430" y="163830"/>
                  <a:pt x="2034540" y="172720"/>
                  <a:pt x="2016760" y="175260"/>
                </a:cubicBezTo>
                <a:cubicBezTo>
                  <a:pt x="2021840" y="179070"/>
                  <a:pt x="2025650" y="181610"/>
                  <a:pt x="2030730" y="185420"/>
                </a:cubicBezTo>
                <a:cubicBezTo>
                  <a:pt x="2021840" y="190500"/>
                  <a:pt x="2012950" y="194310"/>
                  <a:pt x="2004060" y="198120"/>
                </a:cubicBezTo>
                <a:cubicBezTo>
                  <a:pt x="2005330" y="201930"/>
                  <a:pt x="2007870" y="205740"/>
                  <a:pt x="2010410" y="212090"/>
                </a:cubicBezTo>
                <a:lnTo>
                  <a:pt x="1998980" y="215900"/>
                </a:lnTo>
                <a:cubicBezTo>
                  <a:pt x="2001520" y="218440"/>
                  <a:pt x="2002790" y="222250"/>
                  <a:pt x="2004060" y="222250"/>
                </a:cubicBezTo>
                <a:cubicBezTo>
                  <a:pt x="2039620" y="224790"/>
                  <a:pt x="2039620" y="251460"/>
                  <a:pt x="2040890" y="275590"/>
                </a:cubicBezTo>
                <a:cubicBezTo>
                  <a:pt x="2042160" y="297180"/>
                  <a:pt x="2040890" y="318770"/>
                  <a:pt x="2039620" y="340360"/>
                </a:cubicBezTo>
                <a:cubicBezTo>
                  <a:pt x="2039620" y="346710"/>
                  <a:pt x="2034540" y="351790"/>
                  <a:pt x="2034540" y="354330"/>
                </a:cubicBezTo>
                <a:cubicBezTo>
                  <a:pt x="2025650" y="355600"/>
                  <a:pt x="2019300" y="355600"/>
                  <a:pt x="2014220" y="356870"/>
                </a:cubicBezTo>
                <a:cubicBezTo>
                  <a:pt x="2018030" y="363220"/>
                  <a:pt x="2020570" y="373380"/>
                  <a:pt x="2026920" y="374650"/>
                </a:cubicBezTo>
                <a:cubicBezTo>
                  <a:pt x="2053590" y="383540"/>
                  <a:pt x="2081530" y="391160"/>
                  <a:pt x="2109470" y="397510"/>
                </a:cubicBezTo>
                <a:cubicBezTo>
                  <a:pt x="2132330" y="402590"/>
                  <a:pt x="2152650" y="407670"/>
                  <a:pt x="2151380" y="438150"/>
                </a:cubicBezTo>
                <a:cubicBezTo>
                  <a:pt x="2150110" y="461010"/>
                  <a:pt x="2152650" y="485140"/>
                  <a:pt x="2155190" y="509270"/>
                </a:cubicBezTo>
                <a:cubicBezTo>
                  <a:pt x="2156460" y="524510"/>
                  <a:pt x="2150110" y="534670"/>
                  <a:pt x="2133600" y="538480"/>
                </a:cubicBezTo>
                <a:cubicBezTo>
                  <a:pt x="2136140" y="539750"/>
                  <a:pt x="2138680" y="539750"/>
                  <a:pt x="2146300" y="542290"/>
                </a:cubicBezTo>
                <a:cubicBezTo>
                  <a:pt x="2134870" y="542290"/>
                  <a:pt x="2129790" y="543560"/>
                  <a:pt x="2124710" y="543560"/>
                </a:cubicBezTo>
                <a:cubicBezTo>
                  <a:pt x="2120900" y="553720"/>
                  <a:pt x="2117090" y="562610"/>
                  <a:pt x="2115820" y="571500"/>
                </a:cubicBezTo>
                <a:cubicBezTo>
                  <a:pt x="2114550" y="582930"/>
                  <a:pt x="2106930" y="585470"/>
                  <a:pt x="2099310" y="586740"/>
                </a:cubicBezTo>
                <a:cubicBezTo>
                  <a:pt x="2075180" y="589280"/>
                  <a:pt x="2051050" y="598170"/>
                  <a:pt x="2032000" y="586740"/>
                </a:cubicBezTo>
                <a:cubicBezTo>
                  <a:pt x="2014220" y="589280"/>
                  <a:pt x="2000250" y="590550"/>
                  <a:pt x="1987550" y="593090"/>
                </a:cubicBezTo>
                <a:lnTo>
                  <a:pt x="1987550" y="594360"/>
                </a:lnTo>
                <a:cubicBezTo>
                  <a:pt x="2002790" y="596900"/>
                  <a:pt x="2018030" y="599440"/>
                  <a:pt x="2032000" y="603250"/>
                </a:cubicBezTo>
                <a:cubicBezTo>
                  <a:pt x="2067560" y="609600"/>
                  <a:pt x="2104390" y="617220"/>
                  <a:pt x="2139950" y="623570"/>
                </a:cubicBezTo>
                <a:cubicBezTo>
                  <a:pt x="2174240" y="629920"/>
                  <a:pt x="2207260" y="636270"/>
                  <a:pt x="2241550" y="643890"/>
                </a:cubicBezTo>
                <a:cubicBezTo>
                  <a:pt x="2256790" y="647700"/>
                  <a:pt x="2273300" y="650240"/>
                  <a:pt x="2279650" y="666750"/>
                </a:cubicBezTo>
                <a:cubicBezTo>
                  <a:pt x="2283460" y="675640"/>
                  <a:pt x="2283460" y="687070"/>
                  <a:pt x="2284730" y="697230"/>
                </a:cubicBezTo>
                <a:cubicBezTo>
                  <a:pt x="2286000" y="713740"/>
                  <a:pt x="2287270" y="731520"/>
                  <a:pt x="2287270" y="748030"/>
                </a:cubicBezTo>
                <a:cubicBezTo>
                  <a:pt x="2287270" y="769620"/>
                  <a:pt x="2279650" y="777240"/>
                  <a:pt x="2259330" y="781050"/>
                </a:cubicBezTo>
                <a:cubicBezTo>
                  <a:pt x="2247900" y="784860"/>
                  <a:pt x="2268220" y="817880"/>
                  <a:pt x="2235200" y="803910"/>
                </a:cubicBezTo>
                <a:cubicBezTo>
                  <a:pt x="2236470" y="811530"/>
                  <a:pt x="2239010" y="819150"/>
                  <a:pt x="2241550" y="829310"/>
                </a:cubicBezTo>
                <a:lnTo>
                  <a:pt x="2155190" y="829310"/>
                </a:lnTo>
                <a:cubicBezTo>
                  <a:pt x="2155190" y="847090"/>
                  <a:pt x="2156460" y="862330"/>
                  <a:pt x="2153920" y="876300"/>
                </a:cubicBezTo>
                <a:cubicBezTo>
                  <a:pt x="2152650" y="881380"/>
                  <a:pt x="2142490" y="886460"/>
                  <a:pt x="2136140" y="889000"/>
                </a:cubicBezTo>
                <a:cubicBezTo>
                  <a:pt x="2132330" y="890270"/>
                  <a:pt x="2125980" y="887730"/>
                  <a:pt x="2122170" y="887730"/>
                </a:cubicBezTo>
                <a:cubicBezTo>
                  <a:pt x="2123440" y="901700"/>
                  <a:pt x="2134870" y="914400"/>
                  <a:pt x="2120900" y="928370"/>
                </a:cubicBezTo>
                <a:cubicBezTo>
                  <a:pt x="2119630" y="929640"/>
                  <a:pt x="2120900" y="934720"/>
                  <a:pt x="2120900" y="937260"/>
                </a:cubicBezTo>
                <a:cubicBezTo>
                  <a:pt x="2120900" y="952500"/>
                  <a:pt x="2113280" y="958850"/>
                  <a:pt x="2095500" y="955040"/>
                </a:cubicBezTo>
                <a:cubicBezTo>
                  <a:pt x="2099310" y="963930"/>
                  <a:pt x="2084070" y="970280"/>
                  <a:pt x="2096770" y="979170"/>
                </a:cubicBezTo>
                <a:cubicBezTo>
                  <a:pt x="2094230" y="981710"/>
                  <a:pt x="2091690" y="984250"/>
                  <a:pt x="2089150" y="985520"/>
                </a:cubicBezTo>
                <a:cubicBezTo>
                  <a:pt x="2086610" y="986790"/>
                  <a:pt x="2082800" y="984250"/>
                  <a:pt x="2080260" y="984250"/>
                </a:cubicBezTo>
                <a:cubicBezTo>
                  <a:pt x="2080260" y="988060"/>
                  <a:pt x="2081530" y="991870"/>
                  <a:pt x="2081530" y="996950"/>
                </a:cubicBezTo>
                <a:cubicBezTo>
                  <a:pt x="2081530" y="1002030"/>
                  <a:pt x="2080260" y="1007110"/>
                  <a:pt x="2078990" y="1012190"/>
                </a:cubicBezTo>
                <a:cubicBezTo>
                  <a:pt x="2077720" y="1014730"/>
                  <a:pt x="2071370" y="1014730"/>
                  <a:pt x="2067560" y="1014730"/>
                </a:cubicBezTo>
                <a:cubicBezTo>
                  <a:pt x="2061210" y="1013460"/>
                  <a:pt x="2053590" y="1010920"/>
                  <a:pt x="2047240" y="1009650"/>
                </a:cubicBezTo>
                <a:cubicBezTo>
                  <a:pt x="2024380" y="1007110"/>
                  <a:pt x="2015490" y="1016000"/>
                  <a:pt x="2018030" y="1040130"/>
                </a:cubicBezTo>
                <a:cubicBezTo>
                  <a:pt x="2012950" y="1042670"/>
                  <a:pt x="2007870" y="1043940"/>
                  <a:pt x="2001520" y="1046480"/>
                </a:cubicBezTo>
                <a:cubicBezTo>
                  <a:pt x="2004060" y="1056640"/>
                  <a:pt x="2018030" y="1068070"/>
                  <a:pt x="1997710" y="1078230"/>
                </a:cubicBezTo>
                <a:cubicBezTo>
                  <a:pt x="2011680" y="1090930"/>
                  <a:pt x="2006600" y="1097280"/>
                  <a:pt x="1991360" y="1098550"/>
                </a:cubicBezTo>
                <a:cubicBezTo>
                  <a:pt x="1967230" y="1099820"/>
                  <a:pt x="1943100" y="1098550"/>
                  <a:pt x="1920240" y="1098550"/>
                </a:cubicBezTo>
                <a:cubicBezTo>
                  <a:pt x="1916430" y="1103630"/>
                  <a:pt x="1913890" y="1109980"/>
                  <a:pt x="1910080" y="1111250"/>
                </a:cubicBezTo>
                <a:cubicBezTo>
                  <a:pt x="1897380" y="1115060"/>
                  <a:pt x="1887220" y="1115060"/>
                  <a:pt x="1894840" y="1134110"/>
                </a:cubicBezTo>
                <a:cubicBezTo>
                  <a:pt x="1897380" y="1141730"/>
                  <a:pt x="1891030" y="1153160"/>
                  <a:pt x="1887220" y="1167130"/>
                </a:cubicBezTo>
                <a:cubicBezTo>
                  <a:pt x="1875790" y="1169670"/>
                  <a:pt x="1861820" y="1173480"/>
                  <a:pt x="1847850" y="1173480"/>
                </a:cubicBezTo>
                <a:cubicBezTo>
                  <a:pt x="1816100" y="1176020"/>
                  <a:pt x="1784350" y="1178560"/>
                  <a:pt x="1752600" y="1178560"/>
                </a:cubicBezTo>
                <a:cubicBezTo>
                  <a:pt x="1743710" y="1178560"/>
                  <a:pt x="1734820" y="1170940"/>
                  <a:pt x="1725930" y="1170940"/>
                </a:cubicBezTo>
                <a:cubicBezTo>
                  <a:pt x="1714500" y="1170940"/>
                  <a:pt x="1700530" y="1173480"/>
                  <a:pt x="1690370" y="1178560"/>
                </a:cubicBezTo>
                <a:cubicBezTo>
                  <a:pt x="1670050" y="1189990"/>
                  <a:pt x="1651000" y="1197610"/>
                  <a:pt x="1626870" y="1192530"/>
                </a:cubicBezTo>
                <a:cubicBezTo>
                  <a:pt x="1611630" y="1189990"/>
                  <a:pt x="1595120" y="1195070"/>
                  <a:pt x="1579880" y="1191260"/>
                </a:cubicBezTo>
                <a:cubicBezTo>
                  <a:pt x="1555750" y="1186180"/>
                  <a:pt x="1531620" y="1192530"/>
                  <a:pt x="1507490" y="1192530"/>
                </a:cubicBezTo>
                <a:cubicBezTo>
                  <a:pt x="1482090" y="1192530"/>
                  <a:pt x="1455420" y="1192530"/>
                  <a:pt x="1430020" y="1193800"/>
                </a:cubicBezTo>
                <a:cubicBezTo>
                  <a:pt x="1397000" y="1193800"/>
                  <a:pt x="1363980" y="1198880"/>
                  <a:pt x="1332230" y="1193800"/>
                </a:cubicBezTo>
                <a:cubicBezTo>
                  <a:pt x="1310640" y="1191260"/>
                  <a:pt x="1289050" y="1200150"/>
                  <a:pt x="1270000" y="1195070"/>
                </a:cubicBezTo>
                <a:cubicBezTo>
                  <a:pt x="1236980" y="1188720"/>
                  <a:pt x="1206500" y="1202690"/>
                  <a:pt x="1174750" y="1197610"/>
                </a:cubicBezTo>
                <a:cubicBezTo>
                  <a:pt x="1155700" y="1195070"/>
                  <a:pt x="1131570" y="1191260"/>
                  <a:pt x="1116330" y="1198880"/>
                </a:cubicBezTo>
                <a:cubicBezTo>
                  <a:pt x="1106170" y="1203960"/>
                  <a:pt x="1102360" y="1198880"/>
                  <a:pt x="1094740" y="1198880"/>
                </a:cubicBezTo>
                <a:cubicBezTo>
                  <a:pt x="1092200" y="1198880"/>
                  <a:pt x="1090930" y="1200150"/>
                  <a:pt x="1088390" y="1201420"/>
                </a:cubicBezTo>
                <a:cubicBezTo>
                  <a:pt x="1080770" y="1202690"/>
                  <a:pt x="1078230" y="1206500"/>
                  <a:pt x="1075690" y="1206500"/>
                </a:cubicBezTo>
                <a:cubicBezTo>
                  <a:pt x="1046480" y="1206500"/>
                  <a:pt x="1018540" y="1203960"/>
                  <a:pt x="989330" y="1203960"/>
                </a:cubicBezTo>
                <a:cubicBezTo>
                  <a:pt x="976630" y="1203960"/>
                  <a:pt x="963930" y="1209040"/>
                  <a:pt x="951230" y="1211580"/>
                </a:cubicBezTo>
                <a:cubicBezTo>
                  <a:pt x="927100" y="1215390"/>
                  <a:pt x="901700" y="1219200"/>
                  <a:pt x="876300" y="1221740"/>
                </a:cubicBezTo>
                <a:cubicBezTo>
                  <a:pt x="873760" y="1223010"/>
                  <a:pt x="869950" y="1219200"/>
                  <a:pt x="864870" y="121666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9" name="Google Shape;289;p37"/>
          <p:cNvSpPr/>
          <p:nvPr/>
        </p:nvSpPr>
        <p:spPr>
          <a:xfrm>
            <a:off x="6448447" y="2942433"/>
            <a:ext cx="11390605" cy="6539636"/>
          </a:xfrm>
          <a:custGeom>
            <a:rect b="b" l="l" r="r" t="t"/>
            <a:pathLst>
              <a:path extrusionOk="0" h="1313180" w="2287270">
                <a:moveTo>
                  <a:pt x="864870" y="1216660"/>
                </a:moveTo>
                <a:cubicBezTo>
                  <a:pt x="858520" y="1219200"/>
                  <a:pt x="849630" y="1224280"/>
                  <a:pt x="842010" y="1225550"/>
                </a:cubicBezTo>
                <a:cubicBezTo>
                  <a:pt x="824230" y="1228090"/>
                  <a:pt x="805180" y="1226820"/>
                  <a:pt x="787400" y="1229360"/>
                </a:cubicBezTo>
                <a:cubicBezTo>
                  <a:pt x="774700" y="1230630"/>
                  <a:pt x="763270" y="1235710"/>
                  <a:pt x="751840" y="1236980"/>
                </a:cubicBezTo>
                <a:cubicBezTo>
                  <a:pt x="711200" y="1243330"/>
                  <a:pt x="670560" y="1248410"/>
                  <a:pt x="628650" y="1254760"/>
                </a:cubicBezTo>
                <a:cubicBezTo>
                  <a:pt x="613410" y="1257300"/>
                  <a:pt x="598170" y="1257300"/>
                  <a:pt x="582930" y="1257300"/>
                </a:cubicBezTo>
                <a:cubicBezTo>
                  <a:pt x="582930" y="1256030"/>
                  <a:pt x="581660" y="1253490"/>
                  <a:pt x="581660" y="1252220"/>
                </a:cubicBezTo>
                <a:cubicBezTo>
                  <a:pt x="571500" y="1257300"/>
                  <a:pt x="563880" y="1264920"/>
                  <a:pt x="556260" y="1263650"/>
                </a:cubicBezTo>
                <a:cubicBezTo>
                  <a:pt x="528320" y="1261110"/>
                  <a:pt x="506730" y="1281430"/>
                  <a:pt x="480060" y="1280160"/>
                </a:cubicBezTo>
                <a:lnTo>
                  <a:pt x="462280" y="1280160"/>
                </a:lnTo>
                <a:cubicBezTo>
                  <a:pt x="450850" y="1280160"/>
                  <a:pt x="439420" y="1280160"/>
                  <a:pt x="426720" y="1283970"/>
                </a:cubicBezTo>
                <a:cubicBezTo>
                  <a:pt x="422910" y="1280160"/>
                  <a:pt x="417830" y="1276350"/>
                  <a:pt x="416560" y="1273810"/>
                </a:cubicBezTo>
                <a:cubicBezTo>
                  <a:pt x="408940" y="1277620"/>
                  <a:pt x="402590" y="1281430"/>
                  <a:pt x="397510" y="1283970"/>
                </a:cubicBezTo>
                <a:cubicBezTo>
                  <a:pt x="384810" y="1289050"/>
                  <a:pt x="372110" y="1295400"/>
                  <a:pt x="359410" y="1300480"/>
                </a:cubicBezTo>
                <a:cubicBezTo>
                  <a:pt x="349250" y="1304290"/>
                  <a:pt x="339090" y="1306830"/>
                  <a:pt x="328930" y="1309370"/>
                </a:cubicBezTo>
                <a:cubicBezTo>
                  <a:pt x="312420" y="1313180"/>
                  <a:pt x="279400" y="1287780"/>
                  <a:pt x="280670" y="1271270"/>
                </a:cubicBezTo>
                <a:cubicBezTo>
                  <a:pt x="280670" y="1268730"/>
                  <a:pt x="284480" y="1266190"/>
                  <a:pt x="285750" y="1264920"/>
                </a:cubicBezTo>
                <a:cubicBezTo>
                  <a:pt x="270510" y="1259840"/>
                  <a:pt x="259080" y="1249680"/>
                  <a:pt x="251460" y="1235710"/>
                </a:cubicBezTo>
                <a:cubicBezTo>
                  <a:pt x="245110" y="1223010"/>
                  <a:pt x="237490" y="1210310"/>
                  <a:pt x="229870" y="1195070"/>
                </a:cubicBezTo>
                <a:cubicBezTo>
                  <a:pt x="238760" y="1187450"/>
                  <a:pt x="250190" y="1178560"/>
                  <a:pt x="261620" y="1169670"/>
                </a:cubicBezTo>
                <a:cubicBezTo>
                  <a:pt x="270510" y="1163320"/>
                  <a:pt x="273050" y="1158240"/>
                  <a:pt x="264160" y="1149350"/>
                </a:cubicBezTo>
                <a:cubicBezTo>
                  <a:pt x="252730" y="1137920"/>
                  <a:pt x="241300" y="1126490"/>
                  <a:pt x="231140" y="1112520"/>
                </a:cubicBezTo>
                <a:cubicBezTo>
                  <a:pt x="224790" y="1104900"/>
                  <a:pt x="224790" y="1093470"/>
                  <a:pt x="219710" y="1084580"/>
                </a:cubicBezTo>
                <a:cubicBezTo>
                  <a:pt x="209550" y="1070610"/>
                  <a:pt x="196850" y="1062990"/>
                  <a:pt x="177800" y="1066800"/>
                </a:cubicBezTo>
                <a:cubicBezTo>
                  <a:pt x="165100" y="1069340"/>
                  <a:pt x="149860" y="1065530"/>
                  <a:pt x="137160" y="1065530"/>
                </a:cubicBezTo>
                <a:cubicBezTo>
                  <a:pt x="130810" y="1059180"/>
                  <a:pt x="121920" y="1052830"/>
                  <a:pt x="116840" y="1043940"/>
                </a:cubicBezTo>
                <a:cubicBezTo>
                  <a:pt x="104140" y="1023620"/>
                  <a:pt x="92710" y="1002030"/>
                  <a:pt x="81280" y="981710"/>
                </a:cubicBezTo>
                <a:cubicBezTo>
                  <a:pt x="73660" y="969010"/>
                  <a:pt x="64770" y="957580"/>
                  <a:pt x="57150" y="944880"/>
                </a:cubicBezTo>
                <a:cubicBezTo>
                  <a:pt x="53340" y="938530"/>
                  <a:pt x="53340" y="929640"/>
                  <a:pt x="53340" y="923290"/>
                </a:cubicBezTo>
                <a:cubicBezTo>
                  <a:pt x="54610" y="908050"/>
                  <a:pt x="45720" y="899160"/>
                  <a:pt x="34290" y="890270"/>
                </a:cubicBezTo>
                <a:cubicBezTo>
                  <a:pt x="22860" y="881380"/>
                  <a:pt x="19050" y="857250"/>
                  <a:pt x="25400" y="845820"/>
                </a:cubicBezTo>
                <a:cubicBezTo>
                  <a:pt x="17780" y="839470"/>
                  <a:pt x="10160" y="833120"/>
                  <a:pt x="0" y="825500"/>
                </a:cubicBezTo>
                <a:cubicBezTo>
                  <a:pt x="17780" y="815340"/>
                  <a:pt x="31750" y="807720"/>
                  <a:pt x="45720" y="798830"/>
                </a:cubicBezTo>
                <a:cubicBezTo>
                  <a:pt x="60960" y="791210"/>
                  <a:pt x="74930" y="782320"/>
                  <a:pt x="93980" y="773430"/>
                </a:cubicBezTo>
                <a:cubicBezTo>
                  <a:pt x="81280" y="739140"/>
                  <a:pt x="67310" y="702310"/>
                  <a:pt x="52070" y="665480"/>
                </a:cubicBezTo>
                <a:cubicBezTo>
                  <a:pt x="58420" y="660400"/>
                  <a:pt x="64770" y="655320"/>
                  <a:pt x="69850" y="650240"/>
                </a:cubicBezTo>
                <a:cubicBezTo>
                  <a:pt x="55880" y="635000"/>
                  <a:pt x="45720" y="618490"/>
                  <a:pt x="34290" y="600710"/>
                </a:cubicBezTo>
                <a:cubicBezTo>
                  <a:pt x="33020" y="599440"/>
                  <a:pt x="36830" y="595630"/>
                  <a:pt x="35560" y="593090"/>
                </a:cubicBezTo>
                <a:cubicBezTo>
                  <a:pt x="34290" y="584200"/>
                  <a:pt x="31750" y="575310"/>
                  <a:pt x="29210" y="566420"/>
                </a:cubicBezTo>
                <a:cubicBezTo>
                  <a:pt x="25400" y="556260"/>
                  <a:pt x="20320" y="544830"/>
                  <a:pt x="17780" y="534670"/>
                </a:cubicBezTo>
                <a:cubicBezTo>
                  <a:pt x="13970" y="523240"/>
                  <a:pt x="10160" y="511810"/>
                  <a:pt x="6350" y="496570"/>
                </a:cubicBezTo>
                <a:cubicBezTo>
                  <a:pt x="27940" y="485140"/>
                  <a:pt x="48260" y="468630"/>
                  <a:pt x="77470" y="466090"/>
                </a:cubicBezTo>
                <a:cubicBezTo>
                  <a:pt x="102870" y="463550"/>
                  <a:pt x="127000" y="455930"/>
                  <a:pt x="151130" y="450850"/>
                </a:cubicBezTo>
                <a:cubicBezTo>
                  <a:pt x="152400" y="450850"/>
                  <a:pt x="154940" y="449580"/>
                  <a:pt x="156210" y="449580"/>
                </a:cubicBezTo>
                <a:cubicBezTo>
                  <a:pt x="200660" y="441960"/>
                  <a:pt x="200660" y="440690"/>
                  <a:pt x="182880" y="400050"/>
                </a:cubicBezTo>
                <a:cubicBezTo>
                  <a:pt x="175260" y="382270"/>
                  <a:pt x="171450" y="363220"/>
                  <a:pt x="168910" y="345440"/>
                </a:cubicBezTo>
                <a:cubicBezTo>
                  <a:pt x="167640" y="337820"/>
                  <a:pt x="175260" y="330200"/>
                  <a:pt x="179070" y="321310"/>
                </a:cubicBezTo>
                <a:cubicBezTo>
                  <a:pt x="177800" y="321310"/>
                  <a:pt x="176530" y="318770"/>
                  <a:pt x="173990" y="317500"/>
                </a:cubicBezTo>
                <a:cubicBezTo>
                  <a:pt x="162560" y="316230"/>
                  <a:pt x="146050" y="318770"/>
                  <a:pt x="139700" y="312420"/>
                </a:cubicBezTo>
                <a:cubicBezTo>
                  <a:pt x="127000" y="299720"/>
                  <a:pt x="114300" y="283210"/>
                  <a:pt x="110490" y="265430"/>
                </a:cubicBezTo>
                <a:cubicBezTo>
                  <a:pt x="100330" y="228600"/>
                  <a:pt x="95250" y="190500"/>
                  <a:pt x="88900" y="152400"/>
                </a:cubicBezTo>
                <a:cubicBezTo>
                  <a:pt x="127000" y="120650"/>
                  <a:pt x="175260" y="118110"/>
                  <a:pt x="219710" y="107950"/>
                </a:cubicBezTo>
                <a:cubicBezTo>
                  <a:pt x="243840" y="101600"/>
                  <a:pt x="267970" y="93980"/>
                  <a:pt x="293370" y="87630"/>
                </a:cubicBezTo>
                <a:cubicBezTo>
                  <a:pt x="320040" y="81280"/>
                  <a:pt x="346710" y="73660"/>
                  <a:pt x="373380" y="69850"/>
                </a:cubicBezTo>
                <a:cubicBezTo>
                  <a:pt x="420370" y="62230"/>
                  <a:pt x="468630" y="55880"/>
                  <a:pt x="516890" y="49530"/>
                </a:cubicBezTo>
                <a:cubicBezTo>
                  <a:pt x="553720" y="44450"/>
                  <a:pt x="590550" y="41910"/>
                  <a:pt x="626110" y="38100"/>
                </a:cubicBezTo>
                <a:cubicBezTo>
                  <a:pt x="673100" y="33020"/>
                  <a:pt x="718820" y="26670"/>
                  <a:pt x="765810" y="22860"/>
                </a:cubicBezTo>
                <a:cubicBezTo>
                  <a:pt x="800100" y="20320"/>
                  <a:pt x="834390" y="25400"/>
                  <a:pt x="867410" y="19050"/>
                </a:cubicBezTo>
                <a:cubicBezTo>
                  <a:pt x="924560" y="6350"/>
                  <a:pt x="982980" y="8890"/>
                  <a:pt x="1040130" y="3810"/>
                </a:cubicBezTo>
                <a:cubicBezTo>
                  <a:pt x="1090930" y="0"/>
                  <a:pt x="1141730" y="1270"/>
                  <a:pt x="1192530" y="1270"/>
                </a:cubicBezTo>
                <a:cubicBezTo>
                  <a:pt x="1242060" y="1270"/>
                  <a:pt x="1290320" y="0"/>
                  <a:pt x="1339850" y="2540"/>
                </a:cubicBezTo>
                <a:cubicBezTo>
                  <a:pt x="1408430" y="5080"/>
                  <a:pt x="1478280" y="8890"/>
                  <a:pt x="1546860" y="12700"/>
                </a:cubicBezTo>
                <a:cubicBezTo>
                  <a:pt x="1593850" y="15240"/>
                  <a:pt x="1639570" y="16510"/>
                  <a:pt x="1686560" y="20320"/>
                </a:cubicBezTo>
                <a:cubicBezTo>
                  <a:pt x="1719580" y="22860"/>
                  <a:pt x="1753870" y="26670"/>
                  <a:pt x="1786890" y="31750"/>
                </a:cubicBezTo>
                <a:cubicBezTo>
                  <a:pt x="1830070" y="38100"/>
                  <a:pt x="1874520" y="44450"/>
                  <a:pt x="1917700" y="52070"/>
                </a:cubicBezTo>
                <a:cubicBezTo>
                  <a:pt x="1955800" y="58420"/>
                  <a:pt x="1992630" y="67310"/>
                  <a:pt x="2029460" y="76200"/>
                </a:cubicBezTo>
                <a:cubicBezTo>
                  <a:pt x="2040890" y="78740"/>
                  <a:pt x="2048510" y="96520"/>
                  <a:pt x="2045970" y="110490"/>
                </a:cubicBezTo>
                <a:cubicBezTo>
                  <a:pt x="2044700" y="121920"/>
                  <a:pt x="2043430" y="134620"/>
                  <a:pt x="2043430" y="146050"/>
                </a:cubicBezTo>
                <a:cubicBezTo>
                  <a:pt x="2043430" y="163830"/>
                  <a:pt x="2034540" y="172720"/>
                  <a:pt x="2016760" y="175260"/>
                </a:cubicBezTo>
                <a:cubicBezTo>
                  <a:pt x="2021840" y="179070"/>
                  <a:pt x="2025650" y="181610"/>
                  <a:pt x="2030730" y="185420"/>
                </a:cubicBezTo>
                <a:cubicBezTo>
                  <a:pt x="2021840" y="190500"/>
                  <a:pt x="2012950" y="194310"/>
                  <a:pt x="2004060" y="198120"/>
                </a:cubicBezTo>
                <a:cubicBezTo>
                  <a:pt x="2005330" y="201930"/>
                  <a:pt x="2007870" y="205740"/>
                  <a:pt x="2010410" y="212090"/>
                </a:cubicBezTo>
                <a:lnTo>
                  <a:pt x="1998980" y="215900"/>
                </a:lnTo>
                <a:cubicBezTo>
                  <a:pt x="2001520" y="218440"/>
                  <a:pt x="2002790" y="222250"/>
                  <a:pt x="2004060" y="222250"/>
                </a:cubicBezTo>
                <a:cubicBezTo>
                  <a:pt x="2039620" y="224790"/>
                  <a:pt x="2039620" y="251460"/>
                  <a:pt x="2040890" y="275590"/>
                </a:cubicBezTo>
                <a:cubicBezTo>
                  <a:pt x="2042160" y="297180"/>
                  <a:pt x="2040890" y="318770"/>
                  <a:pt x="2039620" y="340360"/>
                </a:cubicBezTo>
                <a:cubicBezTo>
                  <a:pt x="2039620" y="346710"/>
                  <a:pt x="2034540" y="351790"/>
                  <a:pt x="2034540" y="354330"/>
                </a:cubicBezTo>
                <a:cubicBezTo>
                  <a:pt x="2025650" y="355600"/>
                  <a:pt x="2019300" y="355600"/>
                  <a:pt x="2014220" y="356870"/>
                </a:cubicBezTo>
                <a:cubicBezTo>
                  <a:pt x="2018030" y="363220"/>
                  <a:pt x="2020570" y="373380"/>
                  <a:pt x="2026920" y="374650"/>
                </a:cubicBezTo>
                <a:cubicBezTo>
                  <a:pt x="2053590" y="383540"/>
                  <a:pt x="2081530" y="391160"/>
                  <a:pt x="2109470" y="397510"/>
                </a:cubicBezTo>
                <a:cubicBezTo>
                  <a:pt x="2132330" y="402590"/>
                  <a:pt x="2152650" y="407670"/>
                  <a:pt x="2151380" y="438150"/>
                </a:cubicBezTo>
                <a:cubicBezTo>
                  <a:pt x="2150110" y="461010"/>
                  <a:pt x="2152650" y="485140"/>
                  <a:pt x="2155190" y="509270"/>
                </a:cubicBezTo>
                <a:cubicBezTo>
                  <a:pt x="2156460" y="524510"/>
                  <a:pt x="2150110" y="534670"/>
                  <a:pt x="2133600" y="538480"/>
                </a:cubicBezTo>
                <a:cubicBezTo>
                  <a:pt x="2136140" y="539750"/>
                  <a:pt x="2138680" y="539750"/>
                  <a:pt x="2146300" y="542290"/>
                </a:cubicBezTo>
                <a:cubicBezTo>
                  <a:pt x="2134870" y="542290"/>
                  <a:pt x="2129790" y="543560"/>
                  <a:pt x="2124710" y="543560"/>
                </a:cubicBezTo>
                <a:cubicBezTo>
                  <a:pt x="2120900" y="553720"/>
                  <a:pt x="2117090" y="562610"/>
                  <a:pt x="2115820" y="571500"/>
                </a:cubicBezTo>
                <a:cubicBezTo>
                  <a:pt x="2114550" y="582930"/>
                  <a:pt x="2106930" y="585470"/>
                  <a:pt x="2099310" y="586740"/>
                </a:cubicBezTo>
                <a:cubicBezTo>
                  <a:pt x="2075180" y="589280"/>
                  <a:pt x="2051050" y="598170"/>
                  <a:pt x="2032000" y="586740"/>
                </a:cubicBezTo>
                <a:cubicBezTo>
                  <a:pt x="2014220" y="589280"/>
                  <a:pt x="2000250" y="590550"/>
                  <a:pt x="1987550" y="593090"/>
                </a:cubicBezTo>
                <a:lnTo>
                  <a:pt x="1987550" y="594360"/>
                </a:lnTo>
                <a:cubicBezTo>
                  <a:pt x="2002790" y="596900"/>
                  <a:pt x="2018030" y="599440"/>
                  <a:pt x="2032000" y="603250"/>
                </a:cubicBezTo>
                <a:cubicBezTo>
                  <a:pt x="2067560" y="609600"/>
                  <a:pt x="2104390" y="617220"/>
                  <a:pt x="2139950" y="623570"/>
                </a:cubicBezTo>
                <a:cubicBezTo>
                  <a:pt x="2174240" y="629920"/>
                  <a:pt x="2207260" y="636270"/>
                  <a:pt x="2241550" y="643890"/>
                </a:cubicBezTo>
                <a:cubicBezTo>
                  <a:pt x="2256790" y="647700"/>
                  <a:pt x="2273300" y="650240"/>
                  <a:pt x="2279650" y="666750"/>
                </a:cubicBezTo>
                <a:cubicBezTo>
                  <a:pt x="2283460" y="675640"/>
                  <a:pt x="2283460" y="687070"/>
                  <a:pt x="2284730" y="697230"/>
                </a:cubicBezTo>
                <a:cubicBezTo>
                  <a:pt x="2286000" y="713740"/>
                  <a:pt x="2287270" y="731520"/>
                  <a:pt x="2287270" y="748030"/>
                </a:cubicBezTo>
                <a:cubicBezTo>
                  <a:pt x="2287270" y="769620"/>
                  <a:pt x="2279650" y="777240"/>
                  <a:pt x="2259330" y="781050"/>
                </a:cubicBezTo>
                <a:cubicBezTo>
                  <a:pt x="2247900" y="784860"/>
                  <a:pt x="2268220" y="817880"/>
                  <a:pt x="2235200" y="803910"/>
                </a:cubicBezTo>
                <a:cubicBezTo>
                  <a:pt x="2236470" y="811530"/>
                  <a:pt x="2239010" y="819150"/>
                  <a:pt x="2241550" y="829310"/>
                </a:cubicBezTo>
                <a:lnTo>
                  <a:pt x="2155190" y="829310"/>
                </a:lnTo>
                <a:cubicBezTo>
                  <a:pt x="2155190" y="847090"/>
                  <a:pt x="2156460" y="862330"/>
                  <a:pt x="2153920" y="876300"/>
                </a:cubicBezTo>
                <a:cubicBezTo>
                  <a:pt x="2152650" y="881380"/>
                  <a:pt x="2142490" y="886460"/>
                  <a:pt x="2136140" y="889000"/>
                </a:cubicBezTo>
                <a:cubicBezTo>
                  <a:pt x="2132330" y="890270"/>
                  <a:pt x="2125980" y="887730"/>
                  <a:pt x="2122170" y="887730"/>
                </a:cubicBezTo>
                <a:cubicBezTo>
                  <a:pt x="2123440" y="901700"/>
                  <a:pt x="2134870" y="914400"/>
                  <a:pt x="2120900" y="928370"/>
                </a:cubicBezTo>
                <a:cubicBezTo>
                  <a:pt x="2119630" y="929640"/>
                  <a:pt x="2120900" y="934720"/>
                  <a:pt x="2120900" y="937260"/>
                </a:cubicBezTo>
                <a:cubicBezTo>
                  <a:pt x="2120900" y="952500"/>
                  <a:pt x="2113280" y="958850"/>
                  <a:pt x="2095500" y="955040"/>
                </a:cubicBezTo>
                <a:cubicBezTo>
                  <a:pt x="2099310" y="963930"/>
                  <a:pt x="2084070" y="970280"/>
                  <a:pt x="2096770" y="979170"/>
                </a:cubicBezTo>
                <a:cubicBezTo>
                  <a:pt x="2094230" y="981710"/>
                  <a:pt x="2091690" y="984250"/>
                  <a:pt x="2089150" y="985520"/>
                </a:cubicBezTo>
                <a:cubicBezTo>
                  <a:pt x="2086610" y="986790"/>
                  <a:pt x="2082800" y="984250"/>
                  <a:pt x="2080260" y="984250"/>
                </a:cubicBezTo>
                <a:cubicBezTo>
                  <a:pt x="2080260" y="988060"/>
                  <a:pt x="2081530" y="991870"/>
                  <a:pt x="2081530" y="996950"/>
                </a:cubicBezTo>
                <a:cubicBezTo>
                  <a:pt x="2081530" y="1002030"/>
                  <a:pt x="2080260" y="1007110"/>
                  <a:pt x="2078990" y="1012190"/>
                </a:cubicBezTo>
                <a:cubicBezTo>
                  <a:pt x="2077720" y="1014730"/>
                  <a:pt x="2071370" y="1014730"/>
                  <a:pt x="2067560" y="1014730"/>
                </a:cubicBezTo>
                <a:cubicBezTo>
                  <a:pt x="2061210" y="1013460"/>
                  <a:pt x="2053590" y="1010920"/>
                  <a:pt x="2047240" y="1009650"/>
                </a:cubicBezTo>
                <a:cubicBezTo>
                  <a:pt x="2024380" y="1007110"/>
                  <a:pt x="2015490" y="1016000"/>
                  <a:pt x="2018030" y="1040130"/>
                </a:cubicBezTo>
                <a:cubicBezTo>
                  <a:pt x="2012950" y="1042670"/>
                  <a:pt x="2007870" y="1043940"/>
                  <a:pt x="2001520" y="1046480"/>
                </a:cubicBezTo>
                <a:cubicBezTo>
                  <a:pt x="2004060" y="1056640"/>
                  <a:pt x="2018030" y="1068070"/>
                  <a:pt x="1997710" y="1078230"/>
                </a:cubicBezTo>
                <a:cubicBezTo>
                  <a:pt x="2011680" y="1090930"/>
                  <a:pt x="2006600" y="1097280"/>
                  <a:pt x="1991360" y="1098550"/>
                </a:cubicBezTo>
                <a:cubicBezTo>
                  <a:pt x="1967230" y="1099820"/>
                  <a:pt x="1943100" y="1098550"/>
                  <a:pt x="1920240" y="1098550"/>
                </a:cubicBezTo>
                <a:cubicBezTo>
                  <a:pt x="1916430" y="1103630"/>
                  <a:pt x="1913890" y="1109980"/>
                  <a:pt x="1910080" y="1111250"/>
                </a:cubicBezTo>
                <a:cubicBezTo>
                  <a:pt x="1897380" y="1115060"/>
                  <a:pt x="1887220" y="1115060"/>
                  <a:pt x="1894840" y="1134110"/>
                </a:cubicBezTo>
                <a:cubicBezTo>
                  <a:pt x="1897380" y="1141730"/>
                  <a:pt x="1891030" y="1153160"/>
                  <a:pt x="1887220" y="1167130"/>
                </a:cubicBezTo>
                <a:cubicBezTo>
                  <a:pt x="1875790" y="1169670"/>
                  <a:pt x="1861820" y="1173480"/>
                  <a:pt x="1847850" y="1173480"/>
                </a:cubicBezTo>
                <a:cubicBezTo>
                  <a:pt x="1816100" y="1176020"/>
                  <a:pt x="1784350" y="1178560"/>
                  <a:pt x="1752600" y="1178560"/>
                </a:cubicBezTo>
                <a:cubicBezTo>
                  <a:pt x="1743710" y="1178560"/>
                  <a:pt x="1734820" y="1170940"/>
                  <a:pt x="1725930" y="1170940"/>
                </a:cubicBezTo>
                <a:cubicBezTo>
                  <a:pt x="1714500" y="1170940"/>
                  <a:pt x="1700530" y="1173480"/>
                  <a:pt x="1690370" y="1178560"/>
                </a:cubicBezTo>
                <a:cubicBezTo>
                  <a:pt x="1670050" y="1189990"/>
                  <a:pt x="1651000" y="1197610"/>
                  <a:pt x="1626870" y="1192530"/>
                </a:cubicBezTo>
                <a:cubicBezTo>
                  <a:pt x="1611630" y="1189990"/>
                  <a:pt x="1595120" y="1195070"/>
                  <a:pt x="1579880" y="1191260"/>
                </a:cubicBezTo>
                <a:cubicBezTo>
                  <a:pt x="1555750" y="1186180"/>
                  <a:pt x="1531620" y="1192530"/>
                  <a:pt x="1507490" y="1192530"/>
                </a:cubicBezTo>
                <a:cubicBezTo>
                  <a:pt x="1482090" y="1192530"/>
                  <a:pt x="1455420" y="1192530"/>
                  <a:pt x="1430020" y="1193800"/>
                </a:cubicBezTo>
                <a:cubicBezTo>
                  <a:pt x="1397000" y="1193800"/>
                  <a:pt x="1363980" y="1198880"/>
                  <a:pt x="1332230" y="1193800"/>
                </a:cubicBezTo>
                <a:cubicBezTo>
                  <a:pt x="1310640" y="1191260"/>
                  <a:pt x="1289050" y="1200150"/>
                  <a:pt x="1270000" y="1195070"/>
                </a:cubicBezTo>
                <a:cubicBezTo>
                  <a:pt x="1236980" y="1188720"/>
                  <a:pt x="1206500" y="1202690"/>
                  <a:pt x="1174750" y="1197610"/>
                </a:cubicBezTo>
                <a:cubicBezTo>
                  <a:pt x="1155700" y="1195070"/>
                  <a:pt x="1131570" y="1191260"/>
                  <a:pt x="1116330" y="1198880"/>
                </a:cubicBezTo>
                <a:cubicBezTo>
                  <a:pt x="1106170" y="1203960"/>
                  <a:pt x="1102360" y="1198880"/>
                  <a:pt x="1094740" y="1198880"/>
                </a:cubicBezTo>
                <a:cubicBezTo>
                  <a:pt x="1092200" y="1198880"/>
                  <a:pt x="1090930" y="1200150"/>
                  <a:pt x="1088390" y="1201420"/>
                </a:cubicBezTo>
                <a:cubicBezTo>
                  <a:pt x="1080770" y="1202690"/>
                  <a:pt x="1078230" y="1206500"/>
                  <a:pt x="1075690" y="1206500"/>
                </a:cubicBezTo>
                <a:cubicBezTo>
                  <a:pt x="1046480" y="1206500"/>
                  <a:pt x="1018540" y="1203960"/>
                  <a:pt x="989330" y="1203960"/>
                </a:cubicBezTo>
                <a:cubicBezTo>
                  <a:pt x="976630" y="1203960"/>
                  <a:pt x="963930" y="1209040"/>
                  <a:pt x="951230" y="1211580"/>
                </a:cubicBezTo>
                <a:cubicBezTo>
                  <a:pt x="927100" y="1215390"/>
                  <a:pt x="901700" y="1219200"/>
                  <a:pt x="876300" y="1221740"/>
                </a:cubicBezTo>
                <a:cubicBezTo>
                  <a:pt x="873760" y="1223010"/>
                  <a:pt x="869950" y="1219200"/>
                  <a:pt x="864870" y="1216660"/>
                </a:cubicBezTo>
                <a:close/>
              </a:path>
            </a:pathLst>
          </a:custGeom>
          <a:blipFill rotWithShape="1">
            <a:blip r:embed="rId4">
              <a:alphaModFix/>
            </a:blip>
            <a:stretch>
              <a:fillRect b="-8289" l="0" r="0" t="-828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0" name="Google Shape;290;p37"/>
          <p:cNvSpPr txBox="1"/>
          <p:nvPr/>
        </p:nvSpPr>
        <p:spPr>
          <a:xfrm>
            <a:off x="874825" y="686725"/>
            <a:ext cx="11036700" cy="3103200"/>
          </a:xfrm>
          <a:prstGeom prst="rect">
            <a:avLst/>
          </a:prstGeom>
          <a:noFill/>
          <a:ln>
            <a:noFill/>
          </a:ln>
        </p:spPr>
        <p:txBody>
          <a:bodyPr anchorCtr="0" anchor="t" bIns="0" lIns="0" spcFirstLastPara="1" rIns="0" wrap="square" tIns="0">
            <a:spAutoFit/>
          </a:bodyPr>
          <a:lstStyle/>
          <a:p>
            <a:pPr indent="0" lvl="0" marL="0" marR="0" rtl="0" algn="l">
              <a:lnSpc>
                <a:spcPct val="96000"/>
              </a:lnSpc>
              <a:spcBef>
                <a:spcPts val="0"/>
              </a:spcBef>
              <a:spcAft>
                <a:spcPts val="0"/>
              </a:spcAft>
              <a:buNone/>
            </a:pPr>
            <a:r>
              <a:rPr lang="en-US" sz="9000">
                <a:solidFill>
                  <a:srgbClr val="FFFFFF"/>
                </a:solidFill>
                <a:latin typeface="Arial"/>
                <a:ea typeface="Arial"/>
                <a:cs typeface="Arial"/>
                <a:sym typeface="Arial"/>
              </a:rPr>
              <a:t>BURGER</a:t>
            </a:r>
            <a:r>
              <a:rPr lang="en-US" sz="9000">
                <a:solidFill>
                  <a:srgbClr val="FFFFFF"/>
                </a:solidFill>
              </a:rPr>
              <a:t> </a:t>
            </a:r>
            <a:r>
              <a:rPr lang="en-US" sz="9000">
                <a:solidFill>
                  <a:srgbClr val="FFFFFF"/>
                </a:solidFill>
                <a:latin typeface="Arial"/>
                <a:ea typeface="Arial"/>
                <a:cs typeface="Arial"/>
                <a:sym typeface="Arial"/>
              </a:rPr>
              <a:t>BATTLE</a:t>
            </a:r>
            <a:endParaRPr sz="9000">
              <a:solidFill>
                <a:srgbClr val="FFFFFF"/>
              </a:solidFill>
              <a:latin typeface="Arial"/>
              <a:ea typeface="Arial"/>
              <a:cs typeface="Arial"/>
              <a:sym typeface="Arial"/>
            </a:endParaRPr>
          </a:p>
          <a:p>
            <a:pPr indent="0" lvl="0" marL="0" marR="0" rtl="0" algn="l">
              <a:lnSpc>
                <a:spcPct val="96000"/>
              </a:lnSpc>
              <a:spcBef>
                <a:spcPts val="0"/>
              </a:spcBef>
              <a:spcAft>
                <a:spcPts val="0"/>
              </a:spcAft>
              <a:buNone/>
            </a:pPr>
            <a:r>
              <a:rPr lang="en-US" sz="6000">
                <a:solidFill>
                  <a:srgbClr val="FFFFFF"/>
                </a:solidFill>
              </a:rPr>
              <a:t>Submittions Starting Oct 1st Ending Oct 23rd</a:t>
            </a:r>
            <a:endParaRPr sz="9000">
              <a:solidFill>
                <a:srgbClr val="FFFFFF"/>
              </a:solidFill>
            </a:endParaRPr>
          </a:p>
        </p:txBody>
      </p:sp>
      <p:sp>
        <p:nvSpPr>
          <p:cNvPr id="291" name="Google Shape;291;p37"/>
          <p:cNvSpPr txBox="1"/>
          <p:nvPr/>
        </p:nvSpPr>
        <p:spPr>
          <a:xfrm>
            <a:off x="593625" y="4608450"/>
            <a:ext cx="5225700" cy="5217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700">
                <a:solidFill>
                  <a:schemeClr val="lt1"/>
                </a:solidFill>
                <a:latin typeface="Teko"/>
                <a:ea typeface="Teko"/>
                <a:cs typeface="Teko"/>
                <a:sym typeface="Teko"/>
              </a:rPr>
              <a:t>Not long ago, our ancestors grew and preserved their own food, but now we rely on packaged goods and fast food. We've lost touch with local farmers who provide fresh, high-quality produce. For this competition, research local ingredients in your area and create a burger using these items creatively.</a:t>
            </a:r>
            <a:endParaRPr sz="19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8"/>
          <p:cNvSpPr/>
          <p:nvPr/>
        </p:nvSpPr>
        <p:spPr>
          <a:xfrm>
            <a:off x="-5976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5" l="0" r="0" t="-1666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97" name="Google Shape;297;p38"/>
          <p:cNvGrpSpPr/>
          <p:nvPr/>
        </p:nvGrpSpPr>
        <p:grpSpPr>
          <a:xfrm>
            <a:off x="17293116" y="447580"/>
            <a:ext cx="397367" cy="147050"/>
            <a:chOff x="0" y="-38100"/>
            <a:chExt cx="128243" cy="47458"/>
          </a:xfrm>
        </p:grpSpPr>
        <p:sp>
          <p:nvSpPr>
            <p:cNvPr id="298" name="Google Shape;298;p38"/>
            <p:cNvSpPr/>
            <p:nvPr/>
          </p:nvSpPr>
          <p:spPr>
            <a:xfrm>
              <a:off x="0" y="0"/>
              <a:ext cx="128243" cy="9358"/>
            </a:xfrm>
            <a:custGeom>
              <a:rect b="b" l="l" r="r" t="t"/>
              <a:pathLst>
                <a:path extrusionOk="0" h="9358" w="128243">
                  <a:moveTo>
                    <a:pt x="0" y="0"/>
                  </a:moveTo>
                  <a:lnTo>
                    <a:pt x="128243" y="0"/>
                  </a:lnTo>
                  <a:lnTo>
                    <a:pt x="128243" y="9358"/>
                  </a:lnTo>
                  <a:lnTo>
                    <a:pt x="0" y="9358"/>
                  </a:lnTo>
                  <a:close/>
                </a:path>
              </a:pathLst>
            </a:custGeom>
            <a:solidFill>
              <a:srgbClr val="FF8A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9" name="Google Shape;299;p38"/>
            <p:cNvSpPr txBox="1"/>
            <p:nvPr/>
          </p:nvSpPr>
          <p:spPr>
            <a:xfrm>
              <a:off x="0" y="-38100"/>
              <a:ext cx="128243" cy="4745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00" name="Google Shape;300;p38"/>
          <p:cNvSpPr/>
          <p:nvPr/>
        </p:nvSpPr>
        <p:spPr>
          <a:xfrm>
            <a:off x="10683677" y="666368"/>
            <a:ext cx="6002121" cy="3877953"/>
          </a:xfrm>
          <a:custGeom>
            <a:rect b="b" l="l" r="r" t="t"/>
            <a:pathLst>
              <a:path extrusionOk="0"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1" name="Google Shape;301;p38"/>
          <p:cNvSpPr/>
          <p:nvPr/>
        </p:nvSpPr>
        <p:spPr>
          <a:xfrm>
            <a:off x="11022219" y="616356"/>
            <a:ext cx="6002121" cy="3877953"/>
          </a:xfrm>
          <a:custGeom>
            <a:rect b="b" l="l" r="r" t="t"/>
            <a:pathLst>
              <a:path extrusionOk="0"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rotWithShape="1">
            <a:blip r:embed="rId4">
              <a:alphaModFix/>
            </a:blip>
            <a:stretch>
              <a:fillRect b="-47443" l="0" r="0" t="-8583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2" name="Google Shape;302;p38"/>
          <p:cNvSpPr txBox="1"/>
          <p:nvPr/>
        </p:nvSpPr>
        <p:spPr>
          <a:xfrm>
            <a:off x="997363" y="459051"/>
            <a:ext cx="1358844" cy="286873"/>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t/>
            </a:r>
            <a:endParaRPr sz="1693">
              <a:solidFill>
                <a:srgbClr val="FFFFFF"/>
              </a:solidFill>
              <a:latin typeface="Open Sans"/>
              <a:ea typeface="Open Sans"/>
              <a:cs typeface="Open Sans"/>
              <a:sym typeface="Open Sans"/>
            </a:endParaRPr>
          </a:p>
        </p:txBody>
      </p:sp>
      <p:sp>
        <p:nvSpPr>
          <p:cNvPr id="303" name="Google Shape;303;p38"/>
          <p:cNvSpPr txBox="1"/>
          <p:nvPr/>
        </p:nvSpPr>
        <p:spPr>
          <a:xfrm>
            <a:off x="15940842" y="517674"/>
            <a:ext cx="978460" cy="20326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sz="1200">
              <a:solidFill>
                <a:srgbClr val="FFFFFF"/>
              </a:solidFill>
              <a:latin typeface="Open Sans"/>
              <a:ea typeface="Open Sans"/>
              <a:cs typeface="Open Sans"/>
              <a:sym typeface="Open Sans"/>
            </a:endParaRPr>
          </a:p>
        </p:txBody>
      </p:sp>
      <p:sp>
        <p:nvSpPr>
          <p:cNvPr id="304" name="Google Shape;304;p38"/>
          <p:cNvSpPr txBox="1"/>
          <p:nvPr/>
        </p:nvSpPr>
        <p:spPr>
          <a:xfrm>
            <a:off x="14385046" y="517674"/>
            <a:ext cx="1060497" cy="20326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sz="1200">
              <a:solidFill>
                <a:srgbClr val="FFFFFF"/>
              </a:solidFill>
              <a:latin typeface="Open Sans"/>
              <a:ea typeface="Open Sans"/>
              <a:cs typeface="Open Sans"/>
              <a:sym typeface="Open Sans"/>
            </a:endParaRPr>
          </a:p>
        </p:txBody>
      </p:sp>
      <p:sp>
        <p:nvSpPr>
          <p:cNvPr id="305" name="Google Shape;305;p38"/>
          <p:cNvSpPr txBox="1"/>
          <p:nvPr/>
        </p:nvSpPr>
        <p:spPr>
          <a:xfrm>
            <a:off x="13154289" y="517674"/>
            <a:ext cx="735456" cy="20326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sz="1200">
              <a:solidFill>
                <a:srgbClr val="FFFFFF"/>
              </a:solidFill>
              <a:latin typeface="Open Sans"/>
              <a:ea typeface="Open Sans"/>
              <a:cs typeface="Open Sans"/>
              <a:sym typeface="Open Sans"/>
            </a:endParaRPr>
          </a:p>
        </p:txBody>
      </p:sp>
      <p:sp>
        <p:nvSpPr>
          <p:cNvPr id="306" name="Google Shape;306;p38"/>
          <p:cNvSpPr txBox="1"/>
          <p:nvPr/>
        </p:nvSpPr>
        <p:spPr>
          <a:xfrm>
            <a:off x="11898530" y="517674"/>
            <a:ext cx="809760" cy="20326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sz="1200">
              <a:solidFill>
                <a:srgbClr val="FFFFFF"/>
              </a:solidFill>
              <a:latin typeface="Open Sans"/>
              <a:ea typeface="Open Sans"/>
              <a:cs typeface="Open Sans"/>
              <a:sym typeface="Open Sans"/>
            </a:endParaRPr>
          </a:p>
        </p:txBody>
      </p:sp>
      <p:sp>
        <p:nvSpPr>
          <p:cNvPr id="307" name="Google Shape;307;p38"/>
          <p:cNvSpPr/>
          <p:nvPr/>
        </p:nvSpPr>
        <p:spPr>
          <a:xfrm>
            <a:off x="11996713" y="4772854"/>
            <a:ext cx="6002121" cy="3877953"/>
          </a:xfrm>
          <a:custGeom>
            <a:rect b="b" l="l" r="r" t="t"/>
            <a:pathLst>
              <a:path extrusionOk="0"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8" name="Google Shape;308;p38"/>
          <p:cNvSpPr/>
          <p:nvPr/>
        </p:nvSpPr>
        <p:spPr>
          <a:xfrm>
            <a:off x="12116106" y="4344055"/>
            <a:ext cx="6002121" cy="3877953"/>
          </a:xfrm>
          <a:custGeom>
            <a:rect b="b" l="l" r="r" t="t"/>
            <a:pathLst>
              <a:path extrusionOk="0"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rotWithShape="1">
            <a:blip r:embed="rId5">
              <a:alphaModFix/>
            </a:blip>
            <a:stretch>
              <a:fillRect b="-71207" l="0" r="0" t="-6206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9" name="Google Shape;309;p38"/>
          <p:cNvSpPr txBox="1"/>
          <p:nvPr/>
        </p:nvSpPr>
        <p:spPr>
          <a:xfrm>
            <a:off x="757650" y="447575"/>
            <a:ext cx="10919700" cy="2659800"/>
          </a:xfrm>
          <a:prstGeom prst="rect">
            <a:avLst/>
          </a:prstGeom>
          <a:noFill/>
          <a:ln>
            <a:noFill/>
          </a:ln>
        </p:spPr>
        <p:txBody>
          <a:bodyPr anchorCtr="0" anchor="t" bIns="0" lIns="0" spcFirstLastPara="1" rIns="0" wrap="square" tIns="0">
            <a:spAutoFit/>
          </a:bodyPr>
          <a:lstStyle/>
          <a:p>
            <a:pPr indent="0" lvl="0" marL="0" marR="0" rtl="0" algn="l">
              <a:lnSpc>
                <a:spcPct val="96000"/>
              </a:lnSpc>
              <a:spcBef>
                <a:spcPts val="0"/>
              </a:spcBef>
              <a:spcAft>
                <a:spcPts val="0"/>
              </a:spcAft>
              <a:buNone/>
            </a:pPr>
            <a:r>
              <a:rPr lang="en-US" sz="9000">
                <a:solidFill>
                  <a:srgbClr val="FFFFFF"/>
                </a:solidFill>
                <a:latin typeface="Arial"/>
                <a:ea typeface="Arial"/>
                <a:cs typeface="Arial"/>
                <a:sym typeface="Arial"/>
              </a:rPr>
              <a:t>BURGER BATTLE CRITERIA</a:t>
            </a:r>
            <a:endParaRPr/>
          </a:p>
        </p:txBody>
      </p:sp>
      <p:sp>
        <p:nvSpPr>
          <p:cNvPr id="310" name="Google Shape;310;p38"/>
          <p:cNvSpPr txBox="1"/>
          <p:nvPr/>
        </p:nvSpPr>
        <p:spPr>
          <a:xfrm>
            <a:off x="640775" y="3107375"/>
            <a:ext cx="10614900" cy="6911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FFFFFF"/>
                </a:solidFill>
                <a:latin typeface="Teko"/>
                <a:ea typeface="Teko"/>
                <a:cs typeface="Teko"/>
                <a:sym typeface="Teko"/>
              </a:rPr>
              <a:t>•Include at least on local ingredient from your county</a:t>
            </a:r>
            <a:endParaRPr/>
          </a:p>
          <a:p>
            <a:pPr indent="0" lvl="0" marL="0" marR="0" rtl="0" algn="l">
              <a:spcBef>
                <a:spcPts val="0"/>
              </a:spcBef>
              <a:spcAft>
                <a:spcPts val="0"/>
              </a:spcAft>
              <a:buNone/>
            </a:pPr>
            <a:r>
              <a:rPr lang="en-US" sz="3600">
                <a:solidFill>
                  <a:srgbClr val="FFFFFF"/>
                </a:solidFill>
                <a:latin typeface="Teko"/>
                <a:ea typeface="Teko"/>
                <a:cs typeface="Teko"/>
                <a:sym typeface="Teko"/>
              </a:rPr>
              <a:t>•Include at least one local ingredient from your surrounding county</a:t>
            </a:r>
            <a:endParaRPr/>
          </a:p>
          <a:p>
            <a:pPr indent="0" lvl="0" marL="0" marR="0" rtl="0" algn="l">
              <a:spcBef>
                <a:spcPts val="0"/>
              </a:spcBef>
              <a:spcAft>
                <a:spcPts val="0"/>
              </a:spcAft>
              <a:buNone/>
            </a:pPr>
            <a:r>
              <a:rPr lang="en-US" sz="3600">
                <a:solidFill>
                  <a:srgbClr val="FFFFFF"/>
                </a:solidFill>
                <a:latin typeface="Teko"/>
                <a:ea typeface="Teko"/>
                <a:cs typeface="Teko"/>
                <a:sym typeface="Teko"/>
              </a:rPr>
              <a:t>•Include at least one Kentucky Proud ingredient </a:t>
            </a:r>
            <a:endParaRPr/>
          </a:p>
          <a:p>
            <a:pPr indent="0" lvl="0" marL="0" marR="0" rtl="0" algn="l">
              <a:spcBef>
                <a:spcPts val="0"/>
              </a:spcBef>
              <a:spcAft>
                <a:spcPts val="0"/>
              </a:spcAft>
              <a:buNone/>
            </a:pPr>
            <a:r>
              <a:rPr lang="en-US" sz="3600">
                <a:solidFill>
                  <a:srgbClr val="FFFFFF"/>
                </a:solidFill>
                <a:latin typeface="Teko"/>
                <a:ea typeface="Teko"/>
                <a:cs typeface="Teko"/>
                <a:sym typeface="Teko"/>
              </a:rPr>
              <a:t>•Burger must include a patty, toppings and “bun” (this can take many forms and could include bread from a local bakery)</a:t>
            </a:r>
            <a:endParaRPr/>
          </a:p>
          <a:p>
            <a:pPr indent="0" lvl="0" marL="0" marR="0" rtl="0" algn="l">
              <a:spcBef>
                <a:spcPts val="0"/>
              </a:spcBef>
              <a:spcAft>
                <a:spcPts val="0"/>
              </a:spcAft>
              <a:buNone/>
            </a:pPr>
            <a:r>
              <a:rPr lang="en-US" sz="3600">
                <a:solidFill>
                  <a:srgbClr val="FFFFFF"/>
                </a:solidFill>
                <a:latin typeface="Teko"/>
                <a:ea typeface="Teko"/>
                <a:cs typeface="Teko"/>
                <a:sym typeface="Teko"/>
              </a:rPr>
              <a:t>•Provide a detailed description that highlights each local product and how it was used on your burger. (include a list of farms or producers you used and what product you chose from each one)</a:t>
            </a:r>
            <a:endParaRPr sz="3600">
              <a:solidFill>
                <a:srgbClr val="FFFFFF"/>
              </a:solidFill>
              <a:latin typeface="Teko"/>
              <a:ea typeface="Teko"/>
              <a:cs typeface="Teko"/>
              <a:sym typeface="Teko"/>
            </a:endParaRPr>
          </a:p>
          <a:p>
            <a:pPr indent="0" lvl="0" marL="0" marR="0" rtl="0" algn="l">
              <a:spcBef>
                <a:spcPts val="0"/>
              </a:spcBef>
              <a:spcAft>
                <a:spcPts val="0"/>
              </a:spcAft>
              <a:buNone/>
            </a:pPr>
            <a:r>
              <a:rPr lang="en-US" sz="3600">
                <a:solidFill>
                  <a:srgbClr val="FFFFFF"/>
                </a:solidFill>
                <a:latin typeface="Teko"/>
                <a:ea typeface="Teko"/>
                <a:cs typeface="Teko"/>
                <a:sym typeface="Teko"/>
              </a:rPr>
              <a:t>•Create a single page flyer that contains all of the required information that is ready for a </a:t>
            </a:r>
            <a:r>
              <a:rPr lang="en-US" sz="3600">
                <a:solidFill>
                  <a:srgbClr val="FFFFFF"/>
                </a:solidFill>
                <a:latin typeface="Teko"/>
                <a:ea typeface="Teko"/>
                <a:cs typeface="Teko"/>
                <a:sym typeface="Teko"/>
              </a:rPr>
              <a:t>restaurant</a:t>
            </a:r>
            <a:r>
              <a:rPr lang="en-US" sz="3600">
                <a:solidFill>
                  <a:srgbClr val="FFFFFF"/>
                </a:solidFill>
                <a:latin typeface="Teko"/>
                <a:ea typeface="Teko"/>
                <a:cs typeface="Teko"/>
                <a:sym typeface="Teko"/>
              </a:rPr>
              <a:t> table display (I used Canva) </a:t>
            </a:r>
            <a:endParaRPr sz="3600">
              <a:solidFill>
                <a:srgbClr val="FFFFFF"/>
              </a:solidFill>
              <a:latin typeface="Teko"/>
              <a:ea typeface="Teko"/>
              <a:cs typeface="Teko"/>
              <a:sym typeface="Teko"/>
            </a:endParaRPr>
          </a:p>
          <a:p>
            <a:pPr indent="0" lvl="0" marL="0" marR="0" rtl="0" algn="l">
              <a:spcBef>
                <a:spcPts val="0"/>
              </a:spcBef>
              <a:spcAft>
                <a:spcPts val="0"/>
              </a:spcAft>
              <a:buNone/>
            </a:pPr>
            <a:r>
              <a:rPr lang="en-US" sz="3600">
                <a:solidFill>
                  <a:srgbClr val="FFFFFF"/>
                </a:solidFill>
                <a:latin typeface="Teko"/>
                <a:ea typeface="Teko"/>
                <a:cs typeface="Teko"/>
                <a:sym typeface="Teko"/>
              </a:rPr>
              <a:t>Submit your completed entry to KDA Chef Shannon Stevens @</a:t>
            </a:r>
            <a:endParaRPr sz="3600">
              <a:solidFill>
                <a:srgbClr val="FFFFFF"/>
              </a:solidFill>
              <a:latin typeface="Teko"/>
              <a:ea typeface="Teko"/>
              <a:cs typeface="Teko"/>
              <a:sym typeface="Teko"/>
            </a:endParaRPr>
          </a:p>
          <a:p>
            <a:pPr indent="0" lvl="0" marL="0" marR="0" rtl="0" algn="l">
              <a:spcBef>
                <a:spcPts val="0"/>
              </a:spcBef>
              <a:spcAft>
                <a:spcPts val="0"/>
              </a:spcAft>
              <a:buNone/>
            </a:pPr>
            <a:r>
              <a:rPr lang="en-US" sz="3600" u="sng">
                <a:solidFill>
                  <a:schemeClr val="hlink"/>
                </a:solidFill>
                <a:latin typeface="Teko"/>
                <a:ea typeface="Teko"/>
                <a:cs typeface="Teko"/>
                <a:sym typeface="Teko"/>
                <a:hlinkClick r:id="rId6"/>
              </a:rPr>
              <a:t>shannon.stevens@ky.gov</a:t>
            </a:r>
            <a:r>
              <a:rPr lang="en-US" sz="3600">
                <a:solidFill>
                  <a:srgbClr val="FF8A00"/>
                </a:solidFill>
                <a:latin typeface="Teko"/>
                <a:ea typeface="Teko"/>
                <a:cs typeface="Teko"/>
                <a:sym typeface="Teko"/>
              </a:rPr>
              <a:t> </a:t>
            </a:r>
            <a:r>
              <a:rPr lang="en-US" sz="3600">
                <a:solidFill>
                  <a:srgbClr val="FFFFFF"/>
                </a:solidFill>
                <a:latin typeface="Teko"/>
                <a:ea typeface="Teko"/>
                <a:cs typeface="Teko"/>
                <a:sym typeface="Teko"/>
              </a:rPr>
              <a:t>  please include Burger Battle in the Title of the Email.</a:t>
            </a:r>
            <a:endParaRPr/>
          </a:p>
          <a:p>
            <a:pPr indent="0" lvl="0" marL="0" marR="0" rtl="0" algn="l">
              <a:spcBef>
                <a:spcPts val="0"/>
              </a:spcBef>
              <a:spcAft>
                <a:spcPts val="0"/>
              </a:spcAft>
              <a:buNone/>
            </a:pPr>
            <a:r>
              <a:t/>
            </a:r>
            <a:endParaRPr sz="1701">
              <a:solidFill>
                <a:srgbClr val="FFFFFF"/>
              </a:solidFill>
              <a:latin typeface="Open Sans"/>
              <a:ea typeface="Open Sans"/>
              <a:cs typeface="Open Sans"/>
              <a:sym typeface="Open Sans"/>
            </a:endParaRPr>
          </a:p>
        </p:txBody>
      </p:sp>
      <p:sp>
        <p:nvSpPr>
          <p:cNvPr id="311" name="Google Shape;311;p38"/>
          <p:cNvSpPr/>
          <p:nvPr/>
        </p:nvSpPr>
        <p:spPr>
          <a:xfrm>
            <a:off x="16685806" y="3258634"/>
            <a:ext cx="1283009" cy="1285687"/>
          </a:xfrm>
          <a:custGeom>
            <a:rect b="b" l="l" r="r" t="t"/>
            <a:pathLst>
              <a:path extrusionOk="0" h="1285687" w="1283009">
                <a:moveTo>
                  <a:pt x="0" y="0"/>
                </a:moveTo>
                <a:lnTo>
                  <a:pt x="1283009" y="0"/>
                </a:lnTo>
                <a:lnTo>
                  <a:pt x="1283009" y="1285687"/>
                </a:lnTo>
                <a:lnTo>
                  <a:pt x="0" y="1285687"/>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38"/>
          <p:cNvSpPr/>
          <p:nvPr/>
        </p:nvSpPr>
        <p:spPr>
          <a:xfrm flipH="1" rot="7557222">
            <a:off x="15651418" y="8307425"/>
            <a:ext cx="1844420" cy="1749894"/>
          </a:xfrm>
          <a:custGeom>
            <a:rect b="b" l="l" r="r" t="t"/>
            <a:pathLst>
              <a:path extrusionOk="0" h="1748796" w="1843263">
                <a:moveTo>
                  <a:pt x="1843263" y="0"/>
                </a:moveTo>
                <a:lnTo>
                  <a:pt x="0" y="0"/>
                </a:lnTo>
                <a:lnTo>
                  <a:pt x="0" y="1748796"/>
                </a:lnTo>
                <a:lnTo>
                  <a:pt x="1843263" y="1748796"/>
                </a:lnTo>
                <a:lnTo>
                  <a:pt x="1843263"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39"/>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5" l="0" r="0" t="-1666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18" name="Google Shape;318;p39"/>
          <p:cNvGrpSpPr/>
          <p:nvPr/>
        </p:nvGrpSpPr>
        <p:grpSpPr>
          <a:xfrm>
            <a:off x="17293116" y="447580"/>
            <a:ext cx="397367" cy="147050"/>
            <a:chOff x="0" y="-38100"/>
            <a:chExt cx="128243" cy="47458"/>
          </a:xfrm>
        </p:grpSpPr>
        <p:sp>
          <p:nvSpPr>
            <p:cNvPr id="319" name="Google Shape;319;p39"/>
            <p:cNvSpPr/>
            <p:nvPr/>
          </p:nvSpPr>
          <p:spPr>
            <a:xfrm>
              <a:off x="0" y="0"/>
              <a:ext cx="128243" cy="9358"/>
            </a:xfrm>
            <a:custGeom>
              <a:rect b="b" l="l" r="r" t="t"/>
              <a:pathLst>
                <a:path extrusionOk="0" h="9358" w="128243">
                  <a:moveTo>
                    <a:pt x="0" y="0"/>
                  </a:moveTo>
                  <a:lnTo>
                    <a:pt x="128243" y="0"/>
                  </a:lnTo>
                  <a:lnTo>
                    <a:pt x="128243" y="9358"/>
                  </a:lnTo>
                  <a:lnTo>
                    <a:pt x="0" y="9358"/>
                  </a:lnTo>
                  <a:close/>
                </a:path>
              </a:pathLst>
            </a:custGeom>
            <a:solidFill>
              <a:srgbClr val="FF8A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0" name="Google Shape;320;p39"/>
            <p:cNvSpPr txBox="1"/>
            <p:nvPr/>
          </p:nvSpPr>
          <p:spPr>
            <a:xfrm>
              <a:off x="0" y="-38100"/>
              <a:ext cx="128243" cy="4745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21" name="Google Shape;321;p39"/>
          <p:cNvSpPr/>
          <p:nvPr/>
        </p:nvSpPr>
        <p:spPr>
          <a:xfrm>
            <a:off x="1546799" y="1855176"/>
            <a:ext cx="9402852" cy="6878616"/>
          </a:xfrm>
          <a:custGeom>
            <a:rect b="b" l="l" r="r" t="t"/>
            <a:pathLst>
              <a:path extrusionOk="0"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2" name="Google Shape;322;p39"/>
          <p:cNvSpPr/>
          <p:nvPr/>
        </p:nvSpPr>
        <p:spPr>
          <a:xfrm>
            <a:off x="339924" y="2551626"/>
            <a:ext cx="9399740" cy="6876339"/>
          </a:xfrm>
          <a:custGeom>
            <a:rect b="b" l="l" r="r" t="t"/>
            <a:pathLst>
              <a:path extrusionOk="0"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blipFill rotWithShape="1">
            <a:blip r:embed="rId4">
              <a:alphaModFix/>
            </a:blip>
            <a:stretch>
              <a:fillRect b="0" l="-4845" r="-4845"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3" name="Google Shape;323;p39"/>
          <p:cNvSpPr txBox="1"/>
          <p:nvPr/>
        </p:nvSpPr>
        <p:spPr>
          <a:xfrm>
            <a:off x="10693175" y="1478775"/>
            <a:ext cx="6997200" cy="3369000"/>
          </a:xfrm>
          <a:prstGeom prst="rect">
            <a:avLst/>
          </a:prstGeom>
          <a:noFill/>
          <a:ln>
            <a:noFill/>
          </a:ln>
        </p:spPr>
        <p:txBody>
          <a:bodyPr anchorCtr="0" anchor="t" bIns="0" lIns="0" spcFirstLastPara="1" rIns="0" wrap="square" tIns="0">
            <a:spAutoFit/>
          </a:bodyPr>
          <a:lstStyle/>
          <a:p>
            <a:pPr indent="0" lvl="0" marL="0" marR="0" rtl="0" algn="l">
              <a:lnSpc>
                <a:spcPct val="96000"/>
              </a:lnSpc>
              <a:spcBef>
                <a:spcPts val="0"/>
              </a:spcBef>
              <a:spcAft>
                <a:spcPts val="0"/>
              </a:spcAft>
              <a:buNone/>
            </a:pPr>
            <a:r>
              <a:rPr lang="en-US" sz="7600">
                <a:solidFill>
                  <a:srgbClr val="FFFFFF"/>
                </a:solidFill>
                <a:latin typeface="Arial"/>
                <a:ea typeface="Arial"/>
                <a:cs typeface="Arial"/>
                <a:sym typeface="Arial"/>
              </a:rPr>
              <a:t>SOURCING LOCAL INGREDIENTS</a:t>
            </a:r>
            <a:endParaRPr sz="100"/>
          </a:p>
        </p:txBody>
      </p:sp>
      <p:sp>
        <p:nvSpPr>
          <p:cNvPr id="324" name="Google Shape;324;p39"/>
          <p:cNvSpPr txBox="1"/>
          <p:nvPr/>
        </p:nvSpPr>
        <p:spPr>
          <a:xfrm>
            <a:off x="11259575" y="5077100"/>
            <a:ext cx="6033600" cy="3956400"/>
          </a:xfrm>
          <a:prstGeom prst="rect">
            <a:avLst/>
          </a:prstGeom>
          <a:noFill/>
          <a:ln>
            <a:noFill/>
          </a:ln>
        </p:spPr>
        <p:txBody>
          <a:bodyPr anchorCtr="0" anchor="t" bIns="0" lIns="0" spcFirstLastPara="1" rIns="0" wrap="square" tIns="0">
            <a:spAutoFit/>
          </a:bodyPr>
          <a:lstStyle/>
          <a:p>
            <a:pPr indent="0" lvl="0" marL="0" marR="0" rtl="0" algn="ctr">
              <a:lnSpc>
                <a:spcPct val="146975"/>
              </a:lnSpc>
              <a:spcBef>
                <a:spcPts val="0"/>
              </a:spcBef>
              <a:spcAft>
                <a:spcPts val="0"/>
              </a:spcAft>
              <a:buNone/>
            </a:pPr>
            <a:r>
              <a:rPr lang="en-US" sz="4500">
                <a:solidFill>
                  <a:srgbClr val="FFFFFF"/>
                </a:solidFill>
                <a:latin typeface="Teko"/>
                <a:ea typeface="Teko"/>
                <a:cs typeface="Teko"/>
                <a:sym typeface="Teko"/>
              </a:rPr>
              <a:t>Starting Point </a:t>
            </a:r>
            <a:endParaRPr sz="3700">
              <a:solidFill>
                <a:srgbClr val="FFFFFF"/>
              </a:solidFill>
              <a:latin typeface="Teko"/>
              <a:ea typeface="Teko"/>
              <a:cs typeface="Teko"/>
              <a:sym typeface="Teko"/>
            </a:endParaRPr>
          </a:p>
          <a:p>
            <a:pPr indent="-258443" lvl="1" marL="453387" marR="0" rtl="0" algn="l">
              <a:lnSpc>
                <a:spcPct val="91843"/>
              </a:lnSpc>
              <a:spcBef>
                <a:spcPts val="0"/>
              </a:spcBef>
              <a:spcAft>
                <a:spcPts val="0"/>
              </a:spcAft>
              <a:buClr>
                <a:srgbClr val="FFFFFF"/>
              </a:buClr>
              <a:buSzPts val="3700"/>
              <a:buFont typeface="Arial"/>
              <a:buChar char="•"/>
            </a:pPr>
            <a:r>
              <a:rPr b="0" i="0" lang="en-US" sz="3700" u="none" cap="none" strike="noStrike">
                <a:solidFill>
                  <a:srgbClr val="FFFFFF"/>
                </a:solidFill>
                <a:latin typeface="Teko"/>
                <a:ea typeface="Teko"/>
                <a:cs typeface="Teko"/>
                <a:sym typeface="Teko"/>
              </a:rPr>
              <a:t>Search your Local Farmers Markets </a:t>
            </a:r>
            <a:endParaRPr sz="1900"/>
          </a:p>
          <a:p>
            <a:pPr indent="-23493" lvl="1" marL="453387" marR="0" rtl="0" algn="l">
              <a:lnSpc>
                <a:spcPct val="91843"/>
              </a:lnSpc>
              <a:spcBef>
                <a:spcPts val="0"/>
              </a:spcBef>
              <a:spcAft>
                <a:spcPts val="0"/>
              </a:spcAft>
              <a:buClr>
                <a:schemeClr val="dk1"/>
              </a:buClr>
              <a:buSzPts val="3200"/>
              <a:buFont typeface="Arial"/>
              <a:buNone/>
            </a:pPr>
            <a:r>
              <a:t/>
            </a:r>
            <a:endParaRPr b="0" i="0" sz="3700" u="none" cap="none" strike="noStrike">
              <a:solidFill>
                <a:srgbClr val="FFFFFF"/>
              </a:solidFill>
              <a:latin typeface="Teko"/>
              <a:ea typeface="Teko"/>
              <a:cs typeface="Teko"/>
              <a:sym typeface="Teko"/>
            </a:endParaRPr>
          </a:p>
          <a:p>
            <a:pPr indent="-258443" lvl="1" marL="453387" marR="0" rtl="0" algn="l">
              <a:lnSpc>
                <a:spcPct val="91843"/>
              </a:lnSpc>
              <a:spcBef>
                <a:spcPts val="0"/>
              </a:spcBef>
              <a:spcAft>
                <a:spcPts val="0"/>
              </a:spcAft>
              <a:buClr>
                <a:srgbClr val="FFFFFF"/>
              </a:buClr>
              <a:buSzPts val="3700"/>
              <a:buFont typeface="Arial"/>
              <a:buChar char="•"/>
            </a:pPr>
            <a:r>
              <a:rPr b="0" i="0" lang="en-US" sz="3700" u="none" cap="none" strike="noStrike">
                <a:solidFill>
                  <a:srgbClr val="FFFFFF"/>
                </a:solidFill>
                <a:latin typeface="Teko"/>
                <a:ea typeface="Teko"/>
                <a:cs typeface="Teko"/>
                <a:sym typeface="Teko"/>
              </a:rPr>
              <a:t>Spotlight Your Local Vendors </a:t>
            </a:r>
            <a:endParaRPr sz="1900"/>
          </a:p>
          <a:p>
            <a:pPr indent="-23493" lvl="1" marL="453387" marR="0" rtl="0" algn="l">
              <a:lnSpc>
                <a:spcPct val="91843"/>
              </a:lnSpc>
              <a:spcBef>
                <a:spcPts val="0"/>
              </a:spcBef>
              <a:spcAft>
                <a:spcPts val="0"/>
              </a:spcAft>
              <a:buClr>
                <a:schemeClr val="dk1"/>
              </a:buClr>
              <a:buSzPts val="3200"/>
              <a:buFont typeface="Arial"/>
              <a:buNone/>
            </a:pPr>
            <a:r>
              <a:t/>
            </a:r>
            <a:endParaRPr b="0" i="0" sz="3700" u="none" cap="none" strike="noStrike">
              <a:solidFill>
                <a:srgbClr val="FFFFFF"/>
              </a:solidFill>
              <a:latin typeface="Teko"/>
              <a:ea typeface="Teko"/>
              <a:cs typeface="Teko"/>
              <a:sym typeface="Teko"/>
            </a:endParaRPr>
          </a:p>
          <a:p>
            <a:pPr indent="-258443" lvl="1" marL="453387" marR="0" rtl="0" algn="l">
              <a:lnSpc>
                <a:spcPct val="91843"/>
              </a:lnSpc>
              <a:spcBef>
                <a:spcPts val="0"/>
              </a:spcBef>
              <a:spcAft>
                <a:spcPts val="0"/>
              </a:spcAft>
              <a:buClr>
                <a:srgbClr val="FFFFFF"/>
              </a:buClr>
              <a:buSzPts val="3700"/>
              <a:buFont typeface="Arial"/>
              <a:buChar char="•"/>
            </a:pPr>
            <a:r>
              <a:rPr b="0" i="0" lang="en-US" sz="3700" u="none" cap="none" strike="noStrike">
                <a:solidFill>
                  <a:srgbClr val="FFFFFF"/>
                </a:solidFill>
                <a:latin typeface="Teko"/>
                <a:ea typeface="Teko"/>
                <a:cs typeface="Teko"/>
                <a:sym typeface="Teko"/>
              </a:rPr>
              <a:t>Know What You're Looking For and Why</a:t>
            </a:r>
            <a:endParaRPr sz="1900"/>
          </a:p>
          <a:p>
            <a:pPr indent="0" lvl="0" marL="0" marR="0" rtl="0" algn="l">
              <a:lnSpc>
                <a:spcPct val="133349"/>
              </a:lnSpc>
              <a:spcBef>
                <a:spcPts val="0"/>
              </a:spcBef>
              <a:spcAft>
                <a:spcPts val="0"/>
              </a:spcAft>
              <a:buNone/>
            </a:pPr>
            <a:r>
              <a:t/>
            </a:r>
            <a:endParaRPr sz="2099">
              <a:solidFill>
                <a:srgbClr val="FFFFFF"/>
              </a:solidFill>
              <a:latin typeface="Open Sans"/>
              <a:ea typeface="Open Sans"/>
              <a:cs typeface="Open Sans"/>
              <a:sym typeface="Open Sans"/>
            </a:endParaRPr>
          </a:p>
        </p:txBody>
      </p:sp>
      <p:sp>
        <p:nvSpPr>
          <p:cNvPr id="325" name="Google Shape;325;p39"/>
          <p:cNvSpPr/>
          <p:nvPr/>
        </p:nvSpPr>
        <p:spPr>
          <a:xfrm>
            <a:off x="2108551" y="1708442"/>
            <a:ext cx="1283009" cy="1285687"/>
          </a:xfrm>
          <a:custGeom>
            <a:rect b="b" l="l" r="r" t="t"/>
            <a:pathLst>
              <a:path extrusionOk="0" h="1285687" w="1283009">
                <a:moveTo>
                  <a:pt x="0" y="0"/>
                </a:moveTo>
                <a:lnTo>
                  <a:pt x="1283009" y="0"/>
                </a:lnTo>
                <a:lnTo>
                  <a:pt x="1283009" y="1285687"/>
                </a:lnTo>
                <a:lnTo>
                  <a:pt x="0" y="1285687"/>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6" name="Google Shape;326;p39"/>
          <p:cNvSpPr/>
          <p:nvPr/>
        </p:nvSpPr>
        <p:spPr>
          <a:xfrm flipH="1" rot="7554908">
            <a:off x="9089157" y="7296534"/>
            <a:ext cx="1843263" cy="1748796"/>
          </a:xfrm>
          <a:custGeom>
            <a:rect b="b" l="l" r="r" t="t"/>
            <a:pathLst>
              <a:path extrusionOk="0" h="1748796" w="1843263">
                <a:moveTo>
                  <a:pt x="1843263" y="0"/>
                </a:moveTo>
                <a:lnTo>
                  <a:pt x="0" y="0"/>
                </a:lnTo>
                <a:lnTo>
                  <a:pt x="0" y="1748795"/>
                </a:lnTo>
                <a:lnTo>
                  <a:pt x="1843263" y="1748795"/>
                </a:lnTo>
                <a:lnTo>
                  <a:pt x="1843263"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40"/>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5" l="0" r="0" t="-1666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32" name="Google Shape;332;p40"/>
          <p:cNvGrpSpPr/>
          <p:nvPr/>
        </p:nvGrpSpPr>
        <p:grpSpPr>
          <a:xfrm>
            <a:off x="17293116" y="539683"/>
            <a:ext cx="397367" cy="147050"/>
            <a:chOff x="0" y="-38100"/>
            <a:chExt cx="128243" cy="47458"/>
          </a:xfrm>
        </p:grpSpPr>
        <p:sp>
          <p:nvSpPr>
            <p:cNvPr id="333" name="Google Shape;333;p40"/>
            <p:cNvSpPr/>
            <p:nvPr/>
          </p:nvSpPr>
          <p:spPr>
            <a:xfrm>
              <a:off x="0" y="0"/>
              <a:ext cx="128243" cy="9358"/>
            </a:xfrm>
            <a:custGeom>
              <a:rect b="b" l="l" r="r" t="t"/>
              <a:pathLst>
                <a:path extrusionOk="0" h="9358" w="128243">
                  <a:moveTo>
                    <a:pt x="0" y="0"/>
                  </a:moveTo>
                  <a:lnTo>
                    <a:pt x="128243" y="0"/>
                  </a:lnTo>
                  <a:lnTo>
                    <a:pt x="128243" y="9358"/>
                  </a:lnTo>
                  <a:lnTo>
                    <a:pt x="0" y="9358"/>
                  </a:lnTo>
                  <a:close/>
                </a:path>
              </a:pathLst>
            </a:custGeom>
            <a:solidFill>
              <a:srgbClr val="FF8A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4" name="Google Shape;334;p40"/>
            <p:cNvSpPr txBox="1"/>
            <p:nvPr/>
          </p:nvSpPr>
          <p:spPr>
            <a:xfrm>
              <a:off x="0" y="-38100"/>
              <a:ext cx="128243" cy="4745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35" name="Google Shape;335;p40"/>
          <p:cNvSpPr/>
          <p:nvPr/>
        </p:nvSpPr>
        <p:spPr>
          <a:xfrm>
            <a:off x="9236640" y="1872842"/>
            <a:ext cx="6002121" cy="3877953"/>
          </a:xfrm>
          <a:custGeom>
            <a:rect b="b" l="l" r="r" t="t"/>
            <a:pathLst>
              <a:path extrusionOk="0"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6" name="Google Shape;336;p40"/>
          <p:cNvSpPr/>
          <p:nvPr/>
        </p:nvSpPr>
        <p:spPr>
          <a:xfrm>
            <a:off x="9084240" y="1720442"/>
            <a:ext cx="6002121" cy="3877953"/>
          </a:xfrm>
          <a:custGeom>
            <a:rect b="b" l="l" r="r" t="t"/>
            <a:pathLst>
              <a:path extrusionOk="0"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rotWithShape="1">
            <a:blip r:embed="rId4">
              <a:alphaModFix/>
            </a:blip>
            <a:stretch>
              <a:fillRect b="-47443" l="0" r="0" t="-8583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7" name="Google Shape;337;p40"/>
          <p:cNvSpPr/>
          <p:nvPr/>
        </p:nvSpPr>
        <p:spPr>
          <a:xfrm>
            <a:off x="11888389" y="4746797"/>
            <a:ext cx="6002121" cy="3877953"/>
          </a:xfrm>
          <a:custGeom>
            <a:rect b="b" l="l" r="r" t="t"/>
            <a:pathLst>
              <a:path extrusionOk="0"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8" name="Google Shape;338;p40"/>
          <p:cNvSpPr/>
          <p:nvPr/>
        </p:nvSpPr>
        <p:spPr>
          <a:xfrm>
            <a:off x="11727382" y="4688806"/>
            <a:ext cx="6002121" cy="3877953"/>
          </a:xfrm>
          <a:custGeom>
            <a:rect b="b" l="l" r="r" t="t"/>
            <a:pathLst>
              <a:path extrusionOk="0"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rotWithShape="1">
            <a:blip r:embed="rId5">
              <a:alphaModFix/>
            </a:blip>
            <a:stretch>
              <a:fillRect b="-71207" l="0" r="0" t="-6206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9" name="Google Shape;339;p40"/>
          <p:cNvSpPr/>
          <p:nvPr/>
        </p:nvSpPr>
        <p:spPr>
          <a:xfrm>
            <a:off x="7882778" y="6135950"/>
            <a:ext cx="3646044" cy="2355699"/>
          </a:xfrm>
          <a:custGeom>
            <a:rect b="b" l="l" r="r" t="t"/>
            <a:pathLst>
              <a:path extrusionOk="0"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0" name="Google Shape;340;p40"/>
          <p:cNvSpPr/>
          <p:nvPr/>
        </p:nvSpPr>
        <p:spPr>
          <a:xfrm>
            <a:off x="7762316" y="6098476"/>
            <a:ext cx="3646044" cy="2355699"/>
          </a:xfrm>
          <a:custGeom>
            <a:rect b="b" l="l" r="r" t="t"/>
            <a:pathLst>
              <a:path extrusionOk="0"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rotWithShape="1">
            <a:blip r:embed="rId6">
              <a:alphaModFix/>
            </a:blip>
            <a:stretch>
              <a:fillRect b="-66637" l="0" r="0" t="-6663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1" name="Google Shape;341;p40"/>
          <p:cNvSpPr txBox="1"/>
          <p:nvPr/>
        </p:nvSpPr>
        <p:spPr>
          <a:xfrm>
            <a:off x="1226324" y="835773"/>
            <a:ext cx="8515500" cy="2526900"/>
          </a:xfrm>
          <a:prstGeom prst="rect">
            <a:avLst/>
          </a:prstGeom>
          <a:noFill/>
          <a:ln>
            <a:noFill/>
          </a:ln>
        </p:spPr>
        <p:txBody>
          <a:bodyPr anchorCtr="0" anchor="t" bIns="0" lIns="0" spcFirstLastPara="1" rIns="0" wrap="square" tIns="0">
            <a:spAutoFit/>
          </a:bodyPr>
          <a:lstStyle/>
          <a:p>
            <a:pPr indent="0" lvl="0" marL="0" marR="0" rtl="0" algn="l">
              <a:lnSpc>
                <a:spcPct val="96000"/>
              </a:lnSpc>
              <a:spcBef>
                <a:spcPts val="0"/>
              </a:spcBef>
              <a:spcAft>
                <a:spcPts val="0"/>
              </a:spcAft>
              <a:buNone/>
            </a:pPr>
            <a:r>
              <a:rPr lang="en-US" sz="9000">
                <a:solidFill>
                  <a:srgbClr val="FFFFFF"/>
                </a:solidFill>
                <a:latin typeface="Arial"/>
                <a:ea typeface="Arial"/>
                <a:cs typeface="Arial"/>
                <a:sym typeface="Arial"/>
              </a:rPr>
              <a:t>I</a:t>
            </a:r>
            <a:r>
              <a:rPr lang="en-US" sz="8600">
                <a:solidFill>
                  <a:srgbClr val="FFFFFF"/>
                </a:solidFill>
                <a:latin typeface="Arial"/>
                <a:ea typeface="Arial"/>
                <a:cs typeface="Arial"/>
                <a:sym typeface="Arial"/>
              </a:rPr>
              <a:t>NSPIRING</a:t>
            </a:r>
            <a:r>
              <a:rPr lang="en-US" sz="9000">
                <a:solidFill>
                  <a:srgbClr val="FFFFFF"/>
                </a:solidFill>
                <a:latin typeface="Arial"/>
                <a:ea typeface="Arial"/>
                <a:cs typeface="Arial"/>
                <a:sym typeface="Arial"/>
              </a:rPr>
              <a:t> </a:t>
            </a:r>
            <a:r>
              <a:rPr lang="en-US" sz="8100">
                <a:solidFill>
                  <a:srgbClr val="FFFFFF"/>
                </a:solidFill>
                <a:latin typeface="Arial"/>
                <a:ea typeface="Arial"/>
                <a:cs typeface="Arial"/>
                <a:sym typeface="Arial"/>
              </a:rPr>
              <a:t>INGREDIENTS</a:t>
            </a:r>
            <a:endParaRPr sz="500"/>
          </a:p>
        </p:txBody>
      </p:sp>
      <p:sp>
        <p:nvSpPr>
          <p:cNvPr id="342" name="Google Shape;342;p40"/>
          <p:cNvSpPr txBox="1"/>
          <p:nvPr/>
        </p:nvSpPr>
        <p:spPr>
          <a:xfrm flipH="1">
            <a:off x="2157650" y="3913811"/>
            <a:ext cx="2735400" cy="344700"/>
          </a:xfrm>
          <a:prstGeom prst="rect">
            <a:avLst/>
          </a:prstGeom>
          <a:noFill/>
          <a:ln>
            <a:noFill/>
          </a:ln>
        </p:spPr>
        <p:txBody>
          <a:bodyPr anchorCtr="0" anchor="t" bIns="0" lIns="0" spcFirstLastPara="1" rIns="0" wrap="square" tIns="0">
            <a:spAutoFit/>
          </a:bodyPr>
          <a:lstStyle/>
          <a:p>
            <a:pPr indent="0" lvl="0" marL="0" marR="0" rtl="0" algn="l">
              <a:lnSpc>
                <a:spcPct val="69968"/>
              </a:lnSpc>
              <a:spcBef>
                <a:spcPts val="0"/>
              </a:spcBef>
              <a:spcAft>
                <a:spcPts val="0"/>
              </a:spcAft>
              <a:buNone/>
            </a:pPr>
            <a:r>
              <a:rPr b="1" lang="en-US" sz="3200">
                <a:solidFill>
                  <a:srgbClr val="FF8A00"/>
                </a:solidFill>
                <a:latin typeface="Open Sans"/>
                <a:ea typeface="Open Sans"/>
                <a:cs typeface="Open Sans"/>
                <a:sym typeface="Open Sans"/>
              </a:rPr>
              <a:t>Bread</a:t>
            </a:r>
            <a:endParaRPr/>
          </a:p>
        </p:txBody>
      </p:sp>
      <p:sp>
        <p:nvSpPr>
          <p:cNvPr id="343" name="Google Shape;343;p40"/>
          <p:cNvSpPr txBox="1"/>
          <p:nvPr/>
        </p:nvSpPr>
        <p:spPr>
          <a:xfrm flipH="1">
            <a:off x="2157650" y="4484971"/>
            <a:ext cx="5325600" cy="615600"/>
          </a:xfrm>
          <a:prstGeom prst="rect">
            <a:avLst/>
          </a:prstGeom>
          <a:noFill/>
          <a:ln>
            <a:noFill/>
          </a:ln>
        </p:spPr>
        <p:txBody>
          <a:bodyPr anchorCtr="0" anchor="t" bIns="0" lIns="0" spcFirstLastPara="1" rIns="0" wrap="square" tIns="0">
            <a:spAutoFit/>
          </a:bodyPr>
          <a:lstStyle/>
          <a:p>
            <a:pPr indent="0" lvl="0" marL="0" marR="0" rtl="0" algn="l">
              <a:lnSpc>
                <a:spcPct val="104975"/>
              </a:lnSpc>
              <a:spcBef>
                <a:spcPts val="0"/>
              </a:spcBef>
              <a:spcAft>
                <a:spcPts val="0"/>
              </a:spcAft>
              <a:buNone/>
            </a:pPr>
            <a:r>
              <a:rPr lang="en-US" sz="4000">
                <a:solidFill>
                  <a:srgbClr val="FFFFFF"/>
                </a:solidFill>
                <a:latin typeface="Teko"/>
                <a:ea typeface="Teko"/>
                <a:cs typeface="Teko"/>
                <a:sym typeface="Teko"/>
              </a:rPr>
              <a:t>Different Shapes, Styles or FLavors</a:t>
            </a:r>
            <a:endParaRPr/>
          </a:p>
        </p:txBody>
      </p:sp>
      <p:sp>
        <p:nvSpPr>
          <p:cNvPr id="344" name="Google Shape;344;p40"/>
          <p:cNvSpPr txBox="1"/>
          <p:nvPr/>
        </p:nvSpPr>
        <p:spPr>
          <a:xfrm flipH="1">
            <a:off x="2157650" y="5448461"/>
            <a:ext cx="2735400" cy="344700"/>
          </a:xfrm>
          <a:prstGeom prst="rect">
            <a:avLst/>
          </a:prstGeom>
          <a:noFill/>
          <a:ln>
            <a:noFill/>
          </a:ln>
        </p:spPr>
        <p:txBody>
          <a:bodyPr anchorCtr="0" anchor="t" bIns="0" lIns="0" spcFirstLastPara="1" rIns="0" wrap="square" tIns="0">
            <a:spAutoFit/>
          </a:bodyPr>
          <a:lstStyle/>
          <a:p>
            <a:pPr indent="0" lvl="0" marL="0" marR="0" rtl="0" algn="l">
              <a:lnSpc>
                <a:spcPct val="69968"/>
              </a:lnSpc>
              <a:spcBef>
                <a:spcPts val="0"/>
              </a:spcBef>
              <a:spcAft>
                <a:spcPts val="0"/>
              </a:spcAft>
              <a:buNone/>
            </a:pPr>
            <a:r>
              <a:rPr b="1" lang="en-US" sz="3200">
                <a:solidFill>
                  <a:srgbClr val="FF8A00"/>
                </a:solidFill>
                <a:latin typeface="Open Sans"/>
                <a:ea typeface="Open Sans"/>
                <a:cs typeface="Open Sans"/>
                <a:sym typeface="Open Sans"/>
              </a:rPr>
              <a:t>Toppings</a:t>
            </a:r>
            <a:endParaRPr/>
          </a:p>
        </p:txBody>
      </p:sp>
      <p:sp>
        <p:nvSpPr>
          <p:cNvPr id="345" name="Google Shape;345;p40"/>
          <p:cNvSpPr txBox="1"/>
          <p:nvPr/>
        </p:nvSpPr>
        <p:spPr>
          <a:xfrm flipH="1">
            <a:off x="2157650" y="6174891"/>
            <a:ext cx="5325600" cy="1262100"/>
          </a:xfrm>
          <a:prstGeom prst="rect">
            <a:avLst/>
          </a:prstGeom>
          <a:noFill/>
          <a:ln>
            <a:noFill/>
          </a:ln>
        </p:spPr>
        <p:txBody>
          <a:bodyPr anchorCtr="0" anchor="t" bIns="0" lIns="0" spcFirstLastPara="1" rIns="0" wrap="square" tIns="0">
            <a:spAutoFit/>
          </a:bodyPr>
          <a:lstStyle/>
          <a:p>
            <a:pPr indent="0" lvl="0" marL="0" marR="0" rtl="0" algn="l">
              <a:lnSpc>
                <a:spcPct val="104975"/>
              </a:lnSpc>
              <a:spcBef>
                <a:spcPts val="0"/>
              </a:spcBef>
              <a:spcAft>
                <a:spcPts val="0"/>
              </a:spcAft>
              <a:buNone/>
            </a:pPr>
            <a:r>
              <a:rPr lang="en-US" sz="4000">
                <a:solidFill>
                  <a:srgbClr val="FFFFFF"/>
                </a:solidFill>
                <a:latin typeface="Teko"/>
                <a:ea typeface="Teko"/>
                <a:cs typeface="Teko"/>
                <a:sym typeface="Teko"/>
              </a:rPr>
              <a:t>Multiple Toppings with Complex Flavors and </a:t>
            </a:r>
            <a:r>
              <a:rPr lang="en-US" sz="4000">
                <a:solidFill>
                  <a:srgbClr val="FFFFFF"/>
                </a:solidFill>
                <a:latin typeface="Teko"/>
                <a:ea typeface="Teko"/>
                <a:cs typeface="Teko"/>
                <a:sym typeface="Teko"/>
              </a:rPr>
              <a:t>Textures</a:t>
            </a:r>
            <a:endParaRPr/>
          </a:p>
        </p:txBody>
      </p:sp>
      <p:sp>
        <p:nvSpPr>
          <p:cNvPr id="346" name="Google Shape;346;p40"/>
          <p:cNvSpPr txBox="1"/>
          <p:nvPr/>
        </p:nvSpPr>
        <p:spPr>
          <a:xfrm>
            <a:off x="2117700" y="7773238"/>
            <a:ext cx="2618400" cy="344700"/>
          </a:xfrm>
          <a:prstGeom prst="rect">
            <a:avLst/>
          </a:prstGeom>
          <a:noFill/>
          <a:ln>
            <a:noFill/>
          </a:ln>
        </p:spPr>
        <p:txBody>
          <a:bodyPr anchorCtr="0" anchor="t" bIns="0" lIns="0" spcFirstLastPara="1" rIns="0" wrap="square" tIns="0">
            <a:spAutoFit/>
          </a:bodyPr>
          <a:lstStyle/>
          <a:p>
            <a:pPr indent="0" lvl="0" marL="0" marR="0" rtl="0" algn="l">
              <a:lnSpc>
                <a:spcPct val="69968"/>
              </a:lnSpc>
              <a:spcBef>
                <a:spcPts val="0"/>
              </a:spcBef>
              <a:spcAft>
                <a:spcPts val="0"/>
              </a:spcAft>
              <a:buNone/>
            </a:pPr>
            <a:r>
              <a:rPr b="1" lang="en-US" sz="3200">
                <a:solidFill>
                  <a:srgbClr val="FF8A00"/>
                </a:solidFill>
                <a:latin typeface="Open Sans"/>
                <a:ea typeface="Open Sans"/>
                <a:cs typeface="Open Sans"/>
                <a:sym typeface="Open Sans"/>
              </a:rPr>
              <a:t>Meat</a:t>
            </a:r>
            <a:endParaRPr/>
          </a:p>
        </p:txBody>
      </p:sp>
      <p:sp>
        <p:nvSpPr>
          <p:cNvPr id="347" name="Google Shape;347;p40"/>
          <p:cNvSpPr txBox="1"/>
          <p:nvPr/>
        </p:nvSpPr>
        <p:spPr>
          <a:xfrm>
            <a:off x="2117700" y="8454178"/>
            <a:ext cx="5325600" cy="1262100"/>
          </a:xfrm>
          <a:prstGeom prst="rect">
            <a:avLst/>
          </a:prstGeom>
          <a:noFill/>
          <a:ln>
            <a:noFill/>
          </a:ln>
        </p:spPr>
        <p:txBody>
          <a:bodyPr anchorCtr="0" anchor="t" bIns="0" lIns="0" spcFirstLastPara="1" rIns="0" wrap="square" tIns="0">
            <a:spAutoFit/>
          </a:bodyPr>
          <a:lstStyle/>
          <a:p>
            <a:pPr indent="0" lvl="0" marL="0" marR="0" rtl="0" algn="l">
              <a:lnSpc>
                <a:spcPct val="104975"/>
              </a:lnSpc>
              <a:spcBef>
                <a:spcPts val="0"/>
              </a:spcBef>
              <a:spcAft>
                <a:spcPts val="0"/>
              </a:spcAft>
              <a:buNone/>
            </a:pPr>
            <a:r>
              <a:rPr lang="en-US" sz="4000">
                <a:solidFill>
                  <a:srgbClr val="FFFFFF"/>
                </a:solidFill>
                <a:latin typeface="Teko"/>
                <a:ea typeface="Teko"/>
                <a:cs typeface="Teko"/>
                <a:sym typeface="Teko"/>
              </a:rPr>
              <a:t>Different types of protein such as Beef, Lamb, Pork or Chicken</a:t>
            </a:r>
            <a:endParaRPr/>
          </a:p>
        </p:txBody>
      </p:sp>
      <p:sp>
        <p:nvSpPr>
          <p:cNvPr id="348" name="Google Shape;348;p40"/>
          <p:cNvSpPr/>
          <p:nvPr/>
        </p:nvSpPr>
        <p:spPr>
          <a:xfrm>
            <a:off x="15095657" y="561565"/>
            <a:ext cx="1283009" cy="1285687"/>
          </a:xfrm>
          <a:custGeom>
            <a:rect b="b" l="l" r="r" t="t"/>
            <a:pathLst>
              <a:path extrusionOk="0" h="1285687" w="1283009">
                <a:moveTo>
                  <a:pt x="0" y="0"/>
                </a:moveTo>
                <a:lnTo>
                  <a:pt x="1283009" y="0"/>
                </a:lnTo>
                <a:lnTo>
                  <a:pt x="1283009" y="1285687"/>
                </a:lnTo>
                <a:lnTo>
                  <a:pt x="0" y="1285687"/>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9" name="Google Shape;349;p40"/>
          <p:cNvSpPr/>
          <p:nvPr/>
        </p:nvSpPr>
        <p:spPr>
          <a:xfrm flipH="1" rot="7554908">
            <a:off x="16126884" y="1832975"/>
            <a:ext cx="1843263" cy="1748796"/>
          </a:xfrm>
          <a:custGeom>
            <a:rect b="b" l="l" r="r" t="t"/>
            <a:pathLst>
              <a:path extrusionOk="0" h="1748796" w="1843263">
                <a:moveTo>
                  <a:pt x="1843263" y="0"/>
                </a:moveTo>
                <a:lnTo>
                  <a:pt x="0" y="0"/>
                </a:lnTo>
                <a:lnTo>
                  <a:pt x="0" y="1748796"/>
                </a:lnTo>
                <a:lnTo>
                  <a:pt x="1843263" y="1748796"/>
                </a:lnTo>
                <a:lnTo>
                  <a:pt x="1843263"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4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5" l="0" r="0" t="-1666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55" name="Google Shape;355;p41"/>
          <p:cNvGrpSpPr/>
          <p:nvPr/>
        </p:nvGrpSpPr>
        <p:grpSpPr>
          <a:xfrm>
            <a:off x="17293116" y="539683"/>
            <a:ext cx="397367" cy="147050"/>
            <a:chOff x="0" y="-38100"/>
            <a:chExt cx="128243" cy="47458"/>
          </a:xfrm>
        </p:grpSpPr>
        <p:sp>
          <p:nvSpPr>
            <p:cNvPr id="356" name="Google Shape;356;p41"/>
            <p:cNvSpPr/>
            <p:nvPr/>
          </p:nvSpPr>
          <p:spPr>
            <a:xfrm>
              <a:off x="0" y="0"/>
              <a:ext cx="128243" cy="9358"/>
            </a:xfrm>
            <a:custGeom>
              <a:rect b="b" l="l" r="r" t="t"/>
              <a:pathLst>
                <a:path extrusionOk="0" h="9358" w="128243">
                  <a:moveTo>
                    <a:pt x="0" y="0"/>
                  </a:moveTo>
                  <a:lnTo>
                    <a:pt x="128243" y="0"/>
                  </a:lnTo>
                  <a:lnTo>
                    <a:pt x="128243" y="9358"/>
                  </a:lnTo>
                  <a:lnTo>
                    <a:pt x="0" y="9358"/>
                  </a:lnTo>
                  <a:close/>
                </a:path>
              </a:pathLst>
            </a:custGeom>
            <a:solidFill>
              <a:srgbClr val="FF8A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41"/>
            <p:cNvSpPr txBox="1"/>
            <p:nvPr/>
          </p:nvSpPr>
          <p:spPr>
            <a:xfrm>
              <a:off x="0" y="-38100"/>
              <a:ext cx="128243" cy="4745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58" name="Google Shape;358;p41"/>
          <p:cNvSpPr/>
          <p:nvPr/>
        </p:nvSpPr>
        <p:spPr>
          <a:xfrm>
            <a:off x="1770162" y="4082916"/>
            <a:ext cx="3345246" cy="2447200"/>
          </a:xfrm>
          <a:custGeom>
            <a:rect b="b" l="l" r="r" t="t"/>
            <a:pathLst>
              <a:path extrusionOk="0"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9" name="Google Shape;359;p41"/>
          <p:cNvSpPr/>
          <p:nvPr/>
        </p:nvSpPr>
        <p:spPr>
          <a:xfrm>
            <a:off x="1715943" y="4028697"/>
            <a:ext cx="3345246" cy="2447200"/>
          </a:xfrm>
          <a:custGeom>
            <a:rect b="b" l="l" r="r" t="t"/>
            <a:pathLst>
              <a:path extrusionOk="0"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blipFill rotWithShape="1">
            <a:blip r:embed="rId4">
              <a:alphaModFix/>
            </a:blip>
            <a:stretch>
              <a:fillRect b="-9464" l="0" r="0" t="-946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0" name="Google Shape;360;p41"/>
          <p:cNvSpPr/>
          <p:nvPr/>
        </p:nvSpPr>
        <p:spPr>
          <a:xfrm>
            <a:off x="5586693" y="4082916"/>
            <a:ext cx="3345246" cy="2447200"/>
          </a:xfrm>
          <a:custGeom>
            <a:rect b="b" l="l" r="r" t="t"/>
            <a:pathLst>
              <a:path extrusionOk="0"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1" name="Google Shape;361;p41"/>
          <p:cNvSpPr/>
          <p:nvPr/>
        </p:nvSpPr>
        <p:spPr>
          <a:xfrm>
            <a:off x="5532474" y="4028697"/>
            <a:ext cx="3345246" cy="2447200"/>
          </a:xfrm>
          <a:custGeom>
            <a:rect b="b" l="l" r="r" t="t"/>
            <a:pathLst>
              <a:path extrusionOk="0"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blipFill rotWithShape="1">
            <a:blip r:embed="rId5">
              <a:alphaModFix/>
            </a:blip>
            <a:stretch>
              <a:fillRect b="-6850" l="0" r="0" t="-685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2" name="Google Shape;362;p41"/>
          <p:cNvSpPr/>
          <p:nvPr/>
        </p:nvSpPr>
        <p:spPr>
          <a:xfrm>
            <a:off x="9403225" y="4082916"/>
            <a:ext cx="3345246" cy="2447200"/>
          </a:xfrm>
          <a:custGeom>
            <a:rect b="b" l="l" r="r" t="t"/>
            <a:pathLst>
              <a:path extrusionOk="0"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3" name="Google Shape;363;p41"/>
          <p:cNvSpPr/>
          <p:nvPr/>
        </p:nvSpPr>
        <p:spPr>
          <a:xfrm>
            <a:off x="9349006" y="4028697"/>
            <a:ext cx="3345246" cy="2447200"/>
          </a:xfrm>
          <a:custGeom>
            <a:rect b="b" l="l" r="r" t="t"/>
            <a:pathLst>
              <a:path extrusionOk="0"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blipFill rotWithShape="1">
            <a:blip r:embed="rId6">
              <a:alphaModFix/>
            </a:blip>
            <a:stretch>
              <a:fillRect b="-11933" l="0" r="0" t="-1193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4" name="Google Shape;364;p41"/>
          <p:cNvSpPr/>
          <p:nvPr/>
        </p:nvSpPr>
        <p:spPr>
          <a:xfrm>
            <a:off x="13219756" y="4082916"/>
            <a:ext cx="3345246" cy="2447200"/>
          </a:xfrm>
          <a:custGeom>
            <a:rect b="b" l="l" r="r" t="t"/>
            <a:pathLst>
              <a:path extrusionOk="0"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5" name="Google Shape;365;p41"/>
          <p:cNvSpPr/>
          <p:nvPr/>
        </p:nvSpPr>
        <p:spPr>
          <a:xfrm>
            <a:off x="13219980" y="4082961"/>
            <a:ext cx="3271038" cy="2392914"/>
          </a:xfrm>
          <a:custGeom>
            <a:rect b="b" l="l" r="r" t="t"/>
            <a:pathLst>
              <a:path extrusionOk="0"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blipFill rotWithShape="1">
            <a:blip r:embed="rId7">
              <a:alphaModFix/>
            </a:blip>
            <a:stretch>
              <a:fillRect b="-8186" l="0" r="0" t="-818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6" name="Google Shape;366;p41"/>
          <p:cNvSpPr txBox="1"/>
          <p:nvPr/>
        </p:nvSpPr>
        <p:spPr>
          <a:xfrm>
            <a:off x="923225" y="1116978"/>
            <a:ext cx="15861300" cy="2364300"/>
          </a:xfrm>
          <a:prstGeom prst="rect">
            <a:avLst/>
          </a:prstGeom>
          <a:noFill/>
          <a:ln>
            <a:noFill/>
          </a:ln>
        </p:spPr>
        <p:txBody>
          <a:bodyPr anchorCtr="0" anchor="t" bIns="0" lIns="0" spcFirstLastPara="1" rIns="0" wrap="square" tIns="0">
            <a:spAutoFit/>
          </a:bodyPr>
          <a:lstStyle/>
          <a:p>
            <a:pPr indent="0" lvl="0" marL="0" marR="0" rtl="0" algn="ctr">
              <a:lnSpc>
                <a:spcPct val="96000"/>
              </a:lnSpc>
              <a:spcBef>
                <a:spcPts val="0"/>
              </a:spcBef>
              <a:spcAft>
                <a:spcPts val="0"/>
              </a:spcAft>
              <a:buNone/>
            </a:pPr>
            <a:r>
              <a:rPr lang="en-US" sz="8000">
                <a:solidFill>
                  <a:srgbClr val="FFFFFF"/>
                </a:solidFill>
                <a:latin typeface="Arial"/>
                <a:ea typeface="Arial"/>
                <a:cs typeface="Arial"/>
                <a:sym typeface="Arial"/>
              </a:rPr>
              <a:t>SPOTLIGHT YOUR LOCAL FARMER AND PRODUCTS</a:t>
            </a:r>
            <a:endParaRPr sz="400"/>
          </a:p>
        </p:txBody>
      </p:sp>
      <p:sp>
        <p:nvSpPr>
          <p:cNvPr id="367" name="Google Shape;367;p41"/>
          <p:cNvSpPr/>
          <p:nvPr/>
        </p:nvSpPr>
        <p:spPr>
          <a:xfrm>
            <a:off x="622771" y="392749"/>
            <a:ext cx="1283009" cy="1285687"/>
          </a:xfrm>
          <a:custGeom>
            <a:rect b="b" l="l" r="r" t="t"/>
            <a:pathLst>
              <a:path extrusionOk="0" h="1285687" w="1283009">
                <a:moveTo>
                  <a:pt x="0" y="0"/>
                </a:moveTo>
                <a:lnTo>
                  <a:pt x="1283009" y="0"/>
                </a:lnTo>
                <a:lnTo>
                  <a:pt x="1283009" y="1285687"/>
                </a:lnTo>
                <a:lnTo>
                  <a:pt x="0" y="1285687"/>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8" name="Google Shape;368;p41"/>
          <p:cNvSpPr/>
          <p:nvPr/>
        </p:nvSpPr>
        <p:spPr>
          <a:xfrm flipH="1" rot="7554908">
            <a:off x="15321387" y="7384638"/>
            <a:ext cx="1843263" cy="1748796"/>
          </a:xfrm>
          <a:custGeom>
            <a:rect b="b" l="l" r="r" t="t"/>
            <a:pathLst>
              <a:path extrusionOk="0" h="1748796" w="1843263">
                <a:moveTo>
                  <a:pt x="1843263" y="0"/>
                </a:moveTo>
                <a:lnTo>
                  <a:pt x="0" y="0"/>
                </a:lnTo>
                <a:lnTo>
                  <a:pt x="0" y="1748795"/>
                </a:lnTo>
                <a:lnTo>
                  <a:pt x="1843263" y="1748795"/>
                </a:lnTo>
                <a:lnTo>
                  <a:pt x="1843263"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9" name="Google Shape;369;p41"/>
          <p:cNvSpPr txBox="1"/>
          <p:nvPr/>
        </p:nvSpPr>
        <p:spPr>
          <a:xfrm>
            <a:off x="2051442" y="6879376"/>
            <a:ext cx="2735520" cy="528286"/>
          </a:xfrm>
          <a:prstGeom prst="rect">
            <a:avLst/>
          </a:prstGeom>
          <a:noFill/>
          <a:ln>
            <a:noFill/>
          </a:ln>
        </p:spPr>
        <p:txBody>
          <a:bodyPr anchorCtr="0" anchor="t" bIns="0" lIns="0" spcFirstLastPara="1" rIns="0" wrap="square" tIns="0">
            <a:spAutoFit/>
          </a:bodyPr>
          <a:lstStyle/>
          <a:p>
            <a:pPr indent="0" lvl="0" marL="0" marR="0" rtl="0" algn="ctr">
              <a:lnSpc>
                <a:spcPct val="81666"/>
              </a:lnSpc>
              <a:spcBef>
                <a:spcPts val="0"/>
              </a:spcBef>
              <a:spcAft>
                <a:spcPts val="0"/>
              </a:spcAft>
              <a:buNone/>
            </a:pPr>
            <a:r>
              <a:rPr b="1" lang="en-US" sz="2400">
                <a:solidFill>
                  <a:srgbClr val="FF8A00"/>
                </a:solidFill>
                <a:latin typeface="Open Sans"/>
                <a:ea typeface="Open Sans"/>
                <a:cs typeface="Open Sans"/>
                <a:sym typeface="Open Sans"/>
              </a:rPr>
              <a:t>Holly Springs Farm</a:t>
            </a:r>
            <a:endParaRPr/>
          </a:p>
        </p:txBody>
      </p:sp>
      <p:sp>
        <p:nvSpPr>
          <p:cNvPr id="370" name="Google Shape;370;p41"/>
          <p:cNvSpPr txBox="1"/>
          <p:nvPr/>
        </p:nvSpPr>
        <p:spPr>
          <a:xfrm>
            <a:off x="1914876" y="7574450"/>
            <a:ext cx="3345300" cy="10344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lang="en-US" sz="2400">
                <a:solidFill>
                  <a:srgbClr val="FFFFFF"/>
                </a:solidFill>
                <a:latin typeface="Open Sans"/>
                <a:ea typeface="Open Sans"/>
                <a:cs typeface="Open Sans"/>
                <a:sym typeface="Open Sans"/>
              </a:rPr>
              <a:t>Bread Variety</a:t>
            </a:r>
            <a:endParaRPr/>
          </a:p>
          <a:p>
            <a:pPr indent="0" lvl="0" marL="0" marR="0" rtl="0" algn="ctr">
              <a:lnSpc>
                <a:spcPct val="70000"/>
              </a:lnSpc>
              <a:spcBef>
                <a:spcPts val="0"/>
              </a:spcBef>
              <a:spcAft>
                <a:spcPts val="0"/>
              </a:spcAft>
              <a:buNone/>
            </a:pPr>
            <a:r>
              <a:rPr lang="en-US" sz="2400">
                <a:solidFill>
                  <a:srgbClr val="FFFFFF"/>
                </a:solidFill>
                <a:latin typeface="Open Sans"/>
                <a:ea typeface="Open Sans"/>
                <a:cs typeface="Open Sans"/>
                <a:sym typeface="Open Sans"/>
              </a:rPr>
              <a:t> such as Italian Loaves and White Sandwich Bread</a:t>
            </a:r>
            <a:endParaRPr/>
          </a:p>
        </p:txBody>
      </p:sp>
      <p:sp>
        <p:nvSpPr>
          <p:cNvPr id="371" name="Google Shape;371;p41"/>
          <p:cNvSpPr txBox="1"/>
          <p:nvPr/>
        </p:nvSpPr>
        <p:spPr>
          <a:xfrm>
            <a:off x="5867974" y="6879376"/>
            <a:ext cx="2735520" cy="528286"/>
          </a:xfrm>
          <a:prstGeom prst="rect">
            <a:avLst/>
          </a:prstGeom>
          <a:noFill/>
          <a:ln>
            <a:noFill/>
          </a:ln>
        </p:spPr>
        <p:txBody>
          <a:bodyPr anchorCtr="0" anchor="t" bIns="0" lIns="0" spcFirstLastPara="1" rIns="0" wrap="square" tIns="0">
            <a:spAutoFit/>
          </a:bodyPr>
          <a:lstStyle/>
          <a:p>
            <a:pPr indent="0" lvl="0" marL="0" marR="0" rtl="0" algn="ctr">
              <a:lnSpc>
                <a:spcPct val="81666"/>
              </a:lnSpc>
              <a:spcBef>
                <a:spcPts val="0"/>
              </a:spcBef>
              <a:spcAft>
                <a:spcPts val="0"/>
              </a:spcAft>
              <a:buNone/>
            </a:pPr>
            <a:r>
              <a:rPr b="1" lang="en-US" sz="2400">
                <a:solidFill>
                  <a:srgbClr val="FF8A00"/>
                </a:solidFill>
                <a:latin typeface="Open Sans"/>
                <a:ea typeface="Open Sans"/>
                <a:cs typeface="Open Sans"/>
                <a:sym typeface="Open Sans"/>
              </a:rPr>
              <a:t>Wilson Farm and Dan O’s</a:t>
            </a:r>
            <a:endParaRPr/>
          </a:p>
        </p:txBody>
      </p:sp>
      <p:sp>
        <p:nvSpPr>
          <p:cNvPr id="372" name="Google Shape;372;p41"/>
          <p:cNvSpPr txBox="1"/>
          <p:nvPr/>
        </p:nvSpPr>
        <p:spPr>
          <a:xfrm>
            <a:off x="5710982" y="7556211"/>
            <a:ext cx="3166738" cy="1114985"/>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lang="en-US" sz="2400">
                <a:solidFill>
                  <a:srgbClr val="FFFFFF"/>
                </a:solidFill>
                <a:latin typeface="Open Sans"/>
                <a:ea typeface="Open Sans"/>
                <a:cs typeface="Open Sans"/>
                <a:sym typeface="Open Sans"/>
              </a:rPr>
              <a:t>Heirloom Green Tomatoes, Dan O’s Seasoning, KY Beef and Weisenberger Fish Batter</a:t>
            </a:r>
            <a:endParaRPr/>
          </a:p>
        </p:txBody>
      </p:sp>
      <p:sp>
        <p:nvSpPr>
          <p:cNvPr id="373" name="Google Shape;373;p41"/>
          <p:cNvSpPr txBox="1"/>
          <p:nvPr/>
        </p:nvSpPr>
        <p:spPr>
          <a:xfrm>
            <a:off x="9684506" y="6879376"/>
            <a:ext cx="2735520" cy="784767"/>
          </a:xfrm>
          <a:prstGeom prst="rect">
            <a:avLst/>
          </a:prstGeom>
          <a:noFill/>
          <a:ln>
            <a:noFill/>
          </a:ln>
        </p:spPr>
        <p:txBody>
          <a:bodyPr anchorCtr="0" anchor="t" bIns="0" lIns="0" spcFirstLastPara="1" rIns="0" wrap="square" tIns="0">
            <a:spAutoFit/>
          </a:bodyPr>
          <a:lstStyle/>
          <a:p>
            <a:pPr indent="0" lvl="0" marL="0" marR="0" rtl="0" algn="ctr">
              <a:lnSpc>
                <a:spcPct val="81666"/>
              </a:lnSpc>
              <a:spcBef>
                <a:spcPts val="0"/>
              </a:spcBef>
              <a:spcAft>
                <a:spcPts val="0"/>
              </a:spcAft>
              <a:buNone/>
            </a:pPr>
            <a:r>
              <a:rPr b="1" lang="en-US" sz="2400">
                <a:solidFill>
                  <a:srgbClr val="FF8A00"/>
                </a:solidFill>
                <a:latin typeface="Open Sans"/>
                <a:ea typeface="Open Sans"/>
                <a:cs typeface="Open Sans"/>
                <a:sym typeface="Open Sans"/>
              </a:rPr>
              <a:t>Wildcat Mountain Farmstead Cheeses</a:t>
            </a:r>
            <a:endParaRPr/>
          </a:p>
        </p:txBody>
      </p:sp>
      <p:sp>
        <p:nvSpPr>
          <p:cNvPr id="374" name="Google Shape;374;p41"/>
          <p:cNvSpPr txBox="1"/>
          <p:nvPr/>
        </p:nvSpPr>
        <p:spPr>
          <a:xfrm>
            <a:off x="9496877" y="7893379"/>
            <a:ext cx="3049503" cy="46096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lang="en-US" sz="2400">
                <a:solidFill>
                  <a:srgbClr val="FFFFFF"/>
                </a:solidFill>
                <a:latin typeface="Open Sans"/>
                <a:ea typeface="Open Sans"/>
                <a:cs typeface="Open Sans"/>
                <a:sym typeface="Open Sans"/>
              </a:rPr>
              <a:t>Jalapeno Cheddar Cheese</a:t>
            </a:r>
            <a:endParaRPr/>
          </a:p>
        </p:txBody>
      </p:sp>
      <p:sp>
        <p:nvSpPr>
          <p:cNvPr id="375" name="Google Shape;375;p41"/>
          <p:cNvSpPr txBox="1"/>
          <p:nvPr/>
        </p:nvSpPr>
        <p:spPr>
          <a:xfrm>
            <a:off x="13501037" y="6879376"/>
            <a:ext cx="2735520" cy="271806"/>
          </a:xfrm>
          <a:prstGeom prst="rect">
            <a:avLst/>
          </a:prstGeom>
          <a:noFill/>
          <a:ln>
            <a:noFill/>
          </a:ln>
        </p:spPr>
        <p:txBody>
          <a:bodyPr anchorCtr="0" anchor="t" bIns="0" lIns="0" spcFirstLastPara="1" rIns="0" wrap="square" tIns="0">
            <a:spAutoFit/>
          </a:bodyPr>
          <a:lstStyle/>
          <a:p>
            <a:pPr indent="0" lvl="0" marL="0" marR="0" rtl="0" algn="ctr">
              <a:lnSpc>
                <a:spcPct val="81666"/>
              </a:lnSpc>
              <a:spcBef>
                <a:spcPts val="0"/>
              </a:spcBef>
              <a:spcAft>
                <a:spcPts val="0"/>
              </a:spcAft>
              <a:buNone/>
            </a:pPr>
            <a:r>
              <a:rPr b="1" lang="en-US" sz="2400">
                <a:solidFill>
                  <a:srgbClr val="FF8A00"/>
                </a:solidFill>
                <a:latin typeface="Open Sans"/>
                <a:ea typeface="Open Sans"/>
                <a:cs typeface="Open Sans"/>
                <a:sym typeface="Open Sans"/>
              </a:rPr>
              <a:t>Summit Meats</a:t>
            </a:r>
            <a:endParaRPr/>
          </a:p>
        </p:txBody>
      </p:sp>
      <p:sp>
        <p:nvSpPr>
          <p:cNvPr id="376" name="Google Shape;376;p41"/>
          <p:cNvSpPr txBox="1"/>
          <p:nvPr/>
        </p:nvSpPr>
        <p:spPr>
          <a:xfrm>
            <a:off x="13344046" y="7358091"/>
            <a:ext cx="3049503" cy="242952"/>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lang="en-US" sz="2400">
                <a:solidFill>
                  <a:srgbClr val="FFFFFF"/>
                </a:solidFill>
                <a:latin typeface="Open Sans"/>
                <a:ea typeface="Open Sans"/>
                <a:cs typeface="Open Sans"/>
                <a:sym typeface="Open Sans"/>
              </a:rPr>
              <a:t>Bacon</a:t>
            </a:r>
            <a:r>
              <a:rPr lang="en-US" sz="1200">
                <a:solidFill>
                  <a:srgbClr val="FFFFFF"/>
                </a:solidFill>
                <a:latin typeface="Open Sans"/>
                <a:ea typeface="Open Sans"/>
                <a:cs typeface="Open Sans"/>
                <a:sym typeface="Open Sans"/>
              </a:rPr>
              <a:t>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42"/>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70" l="0" r="0" t="-1666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82" name="Google Shape;382;p42"/>
          <p:cNvGrpSpPr/>
          <p:nvPr/>
        </p:nvGrpSpPr>
        <p:grpSpPr>
          <a:xfrm>
            <a:off x="17293116" y="539683"/>
            <a:ext cx="397367" cy="147050"/>
            <a:chOff x="0" y="-38100"/>
            <a:chExt cx="128243" cy="47458"/>
          </a:xfrm>
        </p:grpSpPr>
        <p:sp>
          <p:nvSpPr>
            <p:cNvPr id="383" name="Google Shape;383;p42"/>
            <p:cNvSpPr/>
            <p:nvPr/>
          </p:nvSpPr>
          <p:spPr>
            <a:xfrm>
              <a:off x="0" y="0"/>
              <a:ext cx="128243" cy="9358"/>
            </a:xfrm>
            <a:custGeom>
              <a:rect b="b" l="l" r="r" t="t"/>
              <a:pathLst>
                <a:path extrusionOk="0" h="9358" w="128243">
                  <a:moveTo>
                    <a:pt x="0" y="0"/>
                  </a:moveTo>
                  <a:lnTo>
                    <a:pt x="128243" y="0"/>
                  </a:lnTo>
                  <a:lnTo>
                    <a:pt x="128243" y="9358"/>
                  </a:lnTo>
                  <a:lnTo>
                    <a:pt x="0" y="9358"/>
                  </a:lnTo>
                  <a:close/>
                </a:path>
              </a:pathLst>
            </a:custGeom>
            <a:solidFill>
              <a:srgbClr val="FF8A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4" name="Google Shape;384;p42"/>
            <p:cNvSpPr txBox="1"/>
            <p:nvPr/>
          </p:nvSpPr>
          <p:spPr>
            <a:xfrm>
              <a:off x="0" y="-38100"/>
              <a:ext cx="128243" cy="4745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85" name="Google Shape;385;p42"/>
          <p:cNvSpPr/>
          <p:nvPr/>
        </p:nvSpPr>
        <p:spPr>
          <a:xfrm>
            <a:off x="9329387" y="3086100"/>
            <a:ext cx="303319" cy="312635"/>
          </a:xfrm>
          <a:custGeom>
            <a:rect b="b" l="l" r="r" t="t"/>
            <a:pathLst>
              <a:path extrusionOk="0" h="312635" w="312635">
                <a:moveTo>
                  <a:pt x="0" y="0"/>
                </a:moveTo>
                <a:lnTo>
                  <a:pt x="312634" y="0"/>
                </a:lnTo>
                <a:lnTo>
                  <a:pt x="312634" y="312635"/>
                </a:lnTo>
                <a:lnTo>
                  <a:pt x="0" y="312635"/>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6" name="Google Shape;386;p42"/>
          <p:cNvSpPr/>
          <p:nvPr/>
        </p:nvSpPr>
        <p:spPr>
          <a:xfrm>
            <a:off x="9377966" y="6398530"/>
            <a:ext cx="312635" cy="312635"/>
          </a:xfrm>
          <a:custGeom>
            <a:rect b="b" l="l" r="r" t="t"/>
            <a:pathLst>
              <a:path extrusionOk="0" h="312635" w="312635">
                <a:moveTo>
                  <a:pt x="0" y="0"/>
                </a:moveTo>
                <a:lnTo>
                  <a:pt x="312634" y="0"/>
                </a:lnTo>
                <a:lnTo>
                  <a:pt x="312634" y="312635"/>
                </a:lnTo>
                <a:lnTo>
                  <a:pt x="0" y="31263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7" name="Google Shape;387;p42"/>
          <p:cNvSpPr txBox="1"/>
          <p:nvPr/>
        </p:nvSpPr>
        <p:spPr>
          <a:xfrm>
            <a:off x="14385046" y="517674"/>
            <a:ext cx="1060497" cy="20326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sz="1200">
              <a:solidFill>
                <a:srgbClr val="FFFFFF"/>
              </a:solidFill>
              <a:latin typeface="Open Sans"/>
              <a:ea typeface="Open Sans"/>
              <a:cs typeface="Open Sans"/>
              <a:sym typeface="Open Sans"/>
            </a:endParaRPr>
          </a:p>
        </p:txBody>
      </p:sp>
      <p:sp>
        <p:nvSpPr>
          <p:cNvPr id="388" name="Google Shape;388;p42"/>
          <p:cNvSpPr txBox="1"/>
          <p:nvPr/>
        </p:nvSpPr>
        <p:spPr>
          <a:xfrm>
            <a:off x="13154289" y="517674"/>
            <a:ext cx="735456" cy="20326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sz="1200">
              <a:solidFill>
                <a:srgbClr val="FFFFFF"/>
              </a:solidFill>
              <a:latin typeface="Open Sans"/>
              <a:ea typeface="Open Sans"/>
              <a:cs typeface="Open Sans"/>
              <a:sym typeface="Open Sans"/>
            </a:endParaRPr>
          </a:p>
        </p:txBody>
      </p:sp>
      <p:sp>
        <p:nvSpPr>
          <p:cNvPr id="389" name="Google Shape;389;p42"/>
          <p:cNvSpPr txBox="1"/>
          <p:nvPr/>
        </p:nvSpPr>
        <p:spPr>
          <a:xfrm>
            <a:off x="11898530" y="517674"/>
            <a:ext cx="809760" cy="20326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sz="1200">
              <a:solidFill>
                <a:srgbClr val="FFFFFF"/>
              </a:solidFill>
              <a:latin typeface="Open Sans"/>
              <a:ea typeface="Open Sans"/>
              <a:cs typeface="Open Sans"/>
              <a:sym typeface="Open Sans"/>
            </a:endParaRPr>
          </a:p>
        </p:txBody>
      </p:sp>
      <p:sp>
        <p:nvSpPr>
          <p:cNvPr id="390" name="Google Shape;390;p42"/>
          <p:cNvSpPr txBox="1"/>
          <p:nvPr/>
        </p:nvSpPr>
        <p:spPr>
          <a:xfrm>
            <a:off x="9377975" y="593850"/>
            <a:ext cx="7384500" cy="1197000"/>
          </a:xfrm>
          <a:prstGeom prst="rect">
            <a:avLst/>
          </a:prstGeom>
          <a:noFill/>
          <a:ln>
            <a:noFill/>
          </a:ln>
        </p:spPr>
        <p:txBody>
          <a:bodyPr anchorCtr="0" anchor="t" bIns="0" lIns="0" spcFirstLastPara="1" rIns="0" wrap="square" tIns="0">
            <a:spAutoFit/>
          </a:bodyPr>
          <a:lstStyle/>
          <a:p>
            <a:pPr indent="0" lvl="0" marL="0" marR="0" rtl="0" algn="l">
              <a:lnSpc>
                <a:spcPct val="96000"/>
              </a:lnSpc>
              <a:spcBef>
                <a:spcPts val="0"/>
              </a:spcBef>
              <a:spcAft>
                <a:spcPts val="0"/>
              </a:spcAft>
              <a:buNone/>
            </a:pPr>
            <a:r>
              <a:rPr lang="en-US" sz="8100">
                <a:solidFill>
                  <a:srgbClr val="FFFFFF"/>
                </a:solidFill>
                <a:latin typeface="Arial"/>
                <a:ea typeface="Arial"/>
                <a:cs typeface="Arial"/>
                <a:sym typeface="Arial"/>
              </a:rPr>
              <a:t>CONTACT US</a:t>
            </a:r>
            <a:endParaRPr sz="500"/>
          </a:p>
        </p:txBody>
      </p:sp>
      <p:sp>
        <p:nvSpPr>
          <p:cNvPr id="391" name="Google Shape;391;p42"/>
          <p:cNvSpPr txBox="1"/>
          <p:nvPr/>
        </p:nvSpPr>
        <p:spPr>
          <a:xfrm>
            <a:off x="9377975" y="2477775"/>
            <a:ext cx="8204400" cy="3094500"/>
          </a:xfrm>
          <a:prstGeom prst="rect">
            <a:avLst/>
          </a:prstGeom>
          <a:noFill/>
          <a:ln>
            <a:noFill/>
          </a:ln>
        </p:spPr>
        <p:txBody>
          <a:bodyPr anchorCtr="0" anchor="t" bIns="0" lIns="0" spcFirstLastPara="1" rIns="0" wrap="square" tIns="0">
            <a:spAutoFit/>
          </a:bodyPr>
          <a:lstStyle/>
          <a:p>
            <a:pPr indent="0" lvl="0" marL="0" marR="0" rtl="0" algn="l">
              <a:lnSpc>
                <a:spcPct val="93075"/>
              </a:lnSpc>
              <a:spcBef>
                <a:spcPts val="0"/>
              </a:spcBef>
              <a:spcAft>
                <a:spcPts val="0"/>
              </a:spcAft>
              <a:buNone/>
            </a:pPr>
            <a:r>
              <a:rPr lang="en-US" sz="3600">
                <a:solidFill>
                  <a:srgbClr val="FFFFFF"/>
                </a:solidFill>
                <a:latin typeface="Arial"/>
                <a:ea typeface="Arial"/>
                <a:cs typeface="Arial"/>
                <a:sym typeface="Arial"/>
              </a:rPr>
              <a:t>Chef Shannon Stevens:  502-871-2995</a:t>
            </a:r>
            <a:endParaRPr sz="1000"/>
          </a:p>
          <a:p>
            <a:pPr indent="0" lvl="0" marL="0" marR="0" rtl="0" algn="l">
              <a:lnSpc>
                <a:spcPct val="93075"/>
              </a:lnSpc>
              <a:spcBef>
                <a:spcPts val="0"/>
              </a:spcBef>
              <a:spcAft>
                <a:spcPts val="0"/>
              </a:spcAft>
              <a:buNone/>
            </a:pPr>
            <a:r>
              <a:t/>
            </a:r>
            <a:endParaRPr sz="3600">
              <a:solidFill>
                <a:srgbClr val="FFFFFF"/>
              </a:solidFill>
              <a:latin typeface="Arial"/>
              <a:ea typeface="Arial"/>
              <a:cs typeface="Arial"/>
              <a:sym typeface="Arial"/>
            </a:endParaRPr>
          </a:p>
          <a:p>
            <a:pPr indent="0" lvl="0" marL="0" marR="0" rtl="0" algn="l">
              <a:lnSpc>
                <a:spcPct val="93075"/>
              </a:lnSpc>
              <a:spcBef>
                <a:spcPts val="0"/>
              </a:spcBef>
              <a:spcAft>
                <a:spcPts val="0"/>
              </a:spcAft>
              <a:buNone/>
            </a:pPr>
            <a:r>
              <a:rPr lang="en-US" sz="3600">
                <a:solidFill>
                  <a:srgbClr val="FFFFFF"/>
                </a:solidFill>
                <a:latin typeface="Arial"/>
                <a:ea typeface="Arial"/>
                <a:cs typeface="Arial"/>
                <a:sym typeface="Arial"/>
              </a:rPr>
              <a:t>Chef Rebecca Shepherd-Smith:  502-330-7488</a:t>
            </a:r>
            <a:endParaRPr sz="1000"/>
          </a:p>
          <a:p>
            <a:pPr indent="0" lvl="0" marL="0" marR="0" rtl="0" algn="l">
              <a:lnSpc>
                <a:spcPct val="93075"/>
              </a:lnSpc>
              <a:spcBef>
                <a:spcPts val="0"/>
              </a:spcBef>
              <a:spcAft>
                <a:spcPts val="0"/>
              </a:spcAft>
              <a:buNone/>
            </a:pPr>
            <a:r>
              <a:t/>
            </a:r>
            <a:endParaRPr sz="3600">
              <a:solidFill>
                <a:srgbClr val="FFFFFF"/>
              </a:solidFill>
              <a:latin typeface="Arial"/>
              <a:ea typeface="Arial"/>
              <a:cs typeface="Arial"/>
              <a:sym typeface="Arial"/>
            </a:endParaRPr>
          </a:p>
          <a:p>
            <a:pPr indent="0" lvl="0" marL="0" marR="0" rtl="0" algn="l">
              <a:lnSpc>
                <a:spcPct val="93075"/>
              </a:lnSpc>
              <a:spcBef>
                <a:spcPts val="0"/>
              </a:spcBef>
              <a:spcAft>
                <a:spcPts val="0"/>
              </a:spcAft>
              <a:buNone/>
            </a:pPr>
            <a:r>
              <a:rPr lang="en-US" sz="3600">
                <a:solidFill>
                  <a:srgbClr val="FFFFFF"/>
                </a:solidFill>
                <a:latin typeface="Arial"/>
                <a:ea typeface="Arial"/>
                <a:cs typeface="Arial"/>
                <a:sym typeface="Arial"/>
              </a:rPr>
              <a:t>Tina Garland:  502-382-7505</a:t>
            </a:r>
            <a:endParaRPr sz="1000"/>
          </a:p>
        </p:txBody>
      </p:sp>
      <p:sp>
        <p:nvSpPr>
          <p:cNvPr id="392" name="Google Shape;392;p42"/>
          <p:cNvSpPr txBox="1"/>
          <p:nvPr/>
        </p:nvSpPr>
        <p:spPr>
          <a:xfrm>
            <a:off x="9377975" y="5970775"/>
            <a:ext cx="7826700" cy="3812100"/>
          </a:xfrm>
          <a:prstGeom prst="rect">
            <a:avLst/>
          </a:prstGeom>
          <a:noFill/>
          <a:ln>
            <a:noFill/>
          </a:ln>
        </p:spPr>
        <p:txBody>
          <a:bodyPr anchorCtr="0" anchor="t" bIns="0" lIns="0" spcFirstLastPara="1" rIns="0" wrap="square" tIns="0">
            <a:spAutoFit/>
          </a:bodyPr>
          <a:lstStyle/>
          <a:p>
            <a:pPr indent="0" lvl="0" marL="0" marR="0" rtl="0" algn="l">
              <a:lnSpc>
                <a:spcPct val="93450"/>
              </a:lnSpc>
              <a:spcBef>
                <a:spcPts val="0"/>
              </a:spcBef>
              <a:spcAft>
                <a:spcPts val="0"/>
              </a:spcAft>
              <a:buNone/>
            </a:pPr>
            <a:r>
              <a:rPr lang="en-US" sz="4000" u="sng">
                <a:solidFill>
                  <a:schemeClr val="lt1"/>
                </a:solidFill>
                <a:latin typeface="Arial"/>
                <a:ea typeface="Arial"/>
                <a:cs typeface="Arial"/>
                <a:sym typeface="Arial"/>
                <a:hlinkClick r:id="rId6">
                  <a:extLst>
                    <a:ext uri="{A12FA001-AC4F-418D-AE19-62706E023703}">
                      <ahyp:hlinkClr val="tx"/>
                    </a:ext>
                  </a:extLst>
                </a:hlinkClick>
              </a:rPr>
              <a:t>shannon.stevens@ky.gov</a:t>
            </a:r>
            <a:endParaRPr sz="4000">
              <a:solidFill>
                <a:schemeClr val="lt1"/>
              </a:solidFill>
              <a:latin typeface="Arial"/>
              <a:ea typeface="Arial"/>
              <a:cs typeface="Arial"/>
              <a:sym typeface="Arial"/>
            </a:endParaRPr>
          </a:p>
          <a:p>
            <a:pPr indent="0" lvl="0" marL="0" marR="0" rtl="0" algn="l">
              <a:lnSpc>
                <a:spcPct val="93450"/>
              </a:lnSpc>
              <a:spcBef>
                <a:spcPts val="0"/>
              </a:spcBef>
              <a:spcAft>
                <a:spcPts val="0"/>
              </a:spcAft>
              <a:buNone/>
            </a:pPr>
            <a:r>
              <a:t/>
            </a:r>
            <a:endParaRPr sz="4000">
              <a:solidFill>
                <a:srgbClr val="FFFFFF"/>
              </a:solidFill>
              <a:latin typeface="Arial"/>
              <a:ea typeface="Arial"/>
              <a:cs typeface="Arial"/>
              <a:sym typeface="Arial"/>
            </a:endParaRPr>
          </a:p>
          <a:p>
            <a:pPr indent="0" lvl="0" marL="0" marR="0" rtl="0" algn="l">
              <a:lnSpc>
                <a:spcPct val="93450"/>
              </a:lnSpc>
              <a:spcBef>
                <a:spcPts val="0"/>
              </a:spcBef>
              <a:spcAft>
                <a:spcPts val="0"/>
              </a:spcAft>
              <a:buNone/>
            </a:pPr>
            <a:r>
              <a:rPr lang="en-US" sz="4000" u="sng">
                <a:solidFill>
                  <a:schemeClr val="lt1"/>
                </a:solidFill>
                <a:latin typeface="Arial"/>
                <a:ea typeface="Arial"/>
                <a:cs typeface="Arial"/>
                <a:sym typeface="Arial"/>
                <a:hlinkClick r:id="rId7">
                  <a:extLst>
                    <a:ext uri="{A12FA001-AC4F-418D-AE19-62706E023703}">
                      <ahyp:hlinkClr val="tx"/>
                    </a:ext>
                  </a:extLst>
                </a:hlinkClick>
              </a:rPr>
              <a:t>rebecca.shepherd-smith@ky.gov</a:t>
            </a:r>
            <a:endParaRPr sz="4000">
              <a:solidFill>
                <a:schemeClr val="lt1"/>
              </a:solidFill>
              <a:latin typeface="Arial"/>
              <a:ea typeface="Arial"/>
              <a:cs typeface="Arial"/>
              <a:sym typeface="Arial"/>
            </a:endParaRPr>
          </a:p>
          <a:p>
            <a:pPr indent="0" lvl="0" marL="0" marR="0" rtl="0" algn="l">
              <a:lnSpc>
                <a:spcPct val="93450"/>
              </a:lnSpc>
              <a:spcBef>
                <a:spcPts val="0"/>
              </a:spcBef>
              <a:spcAft>
                <a:spcPts val="0"/>
              </a:spcAft>
              <a:buNone/>
            </a:pPr>
            <a:r>
              <a:t/>
            </a:r>
            <a:endParaRPr sz="4000">
              <a:solidFill>
                <a:schemeClr val="lt1"/>
              </a:solidFill>
              <a:latin typeface="Arial"/>
              <a:ea typeface="Arial"/>
              <a:cs typeface="Arial"/>
              <a:sym typeface="Arial"/>
            </a:endParaRPr>
          </a:p>
          <a:p>
            <a:pPr indent="0" lvl="0" marL="0" marR="0" rtl="0" algn="l">
              <a:lnSpc>
                <a:spcPct val="93450"/>
              </a:lnSpc>
              <a:spcBef>
                <a:spcPts val="0"/>
              </a:spcBef>
              <a:spcAft>
                <a:spcPts val="0"/>
              </a:spcAft>
              <a:buNone/>
            </a:pPr>
            <a:r>
              <a:rPr lang="en-US" sz="4000" u="sng">
                <a:solidFill>
                  <a:schemeClr val="lt1"/>
                </a:solidFill>
                <a:latin typeface="Arial"/>
                <a:ea typeface="Arial"/>
                <a:cs typeface="Arial"/>
                <a:sym typeface="Arial"/>
                <a:hlinkClick r:id="rId8">
                  <a:extLst>
                    <a:ext uri="{A12FA001-AC4F-418D-AE19-62706E023703}">
                      <ahyp:hlinkClr val="tx"/>
                    </a:ext>
                  </a:extLst>
                </a:hlinkClick>
              </a:rPr>
              <a:t>tina.garland@ky.gov</a:t>
            </a:r>
            <a:endParaRPr sz="4000">
              <a:solidFill>
                <a:schemeClr val="lt1"/>
              </a:solidFill>
              <a:latin typeface="Arial"/>
              <a:ea typeface="Arial"/>
              <a:cs typeface="Arial"/>
              <a:sym typeface="Arial"/>
            </a:endParaRPr>
          </a:p>
          <a:p>
            <a:pPr indent="0" lvl="0" marL="0" marR="0" rtl="0" algn="l">
              <a:lnSpc>
                <a:spcPct val="93450"/>
              </a:lnSpc>
              <a:spcBef>
                <a:spcPts val="0"/>
              </a:spcBef>
              <a:spcAft>
                <a:spcPts val="0"/>
              </a:spcAft>
              <a:buNone/>
            </a:pPr>
            <a:r>
              <a:t/>
            </a:r>
            <a:endParaRPr sz="4000">
              <a:solidFill>
                <a:srgbClr val="FFFFFF"/>
              </a:solidFill>
              <a:latin typeface="Arial"/>
              <a:ea typeface="Arial"/>
              <a:cs typeface="Arial"/>
              <a:sym typeface="Arial"/>
            </a:endParaRPr>
          </a:p>
          <a:p>
            <a:pPr indent="0" lvl="0" marL="0" marR="0" rtl="0" algn="l">
              <a:lnSpc>
                <a:spcPct val="87565"/>
              </a:lnSpc>
              <a:spcBef>
                <a:spcPts val="0"/>
              </a:spcBef>
              <a:spcAft>
                <a:spcPts val="0"/>
              </a:spcAft>
              <a:buNone/>
            </a:pPr>
            <a:r>
              <a:t/>
            </a:r>
            <a:endParaRPr sz="2670">
              <a:solidFill>
                <a:srgbClr val="FFFFFF"/>
              </a:solidFill>
              <a:latin typeface="Open Sans"/>
              <a:ea typeface="Open Sans"/>
              <a:cs typeface="Open Sans"/>
              <a:sym typeface="Open Sans"/>
            </a:endParaRPr>
          </a:p>
        </p:txBody>
      </p:sp>
      <p:pic>
        <p:nvPicPr>
          <p:cNvPr id="393" name="Google Shape;393;p42" title="Untitled design (1).png"/>
          <p:cNvPicPr preferRelativeResize="0"/>
          <p:nvPr/>
        </p:nvPicPr>
        <p:blipFill>
          <a:blip r:embed="rId9">
            <a:alphaModFix/>
          </a:blip>
          <a:stretch>
            <a:fillRect/>
          </a:stretch>
        </p:blipFill>
        <p:spPr>
          <a:xfrm>
            <a:off x="1070275" y="720925"/>
            <a:ext cx="7003451" cy="84335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43"/>
          <p:cNvSpPr/>
          <p:nvPr/>
        </p:nvSpPr>
        <p:spPr>
          <a:xfrm>
            <a:off x="-21236" y="-101173"/>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5" l="0" r="0" t="-1666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99" name="Google Shape;399;p43"/>
          <p:cNvGrpSpPr/>
          <p:nvPr/>
        </p:nvGrpSpPr>
        <p:grpSpPr>
          <a:xfrm>
            <a:off x="17293116" y="539683"/>
            <a:ext cx="397367" cy="147050"/>
            <a:chOff x="0" y="-38100"/>
            <a:chExt cx="128243" cy="47458"/>
          </a:xfrm>
        </p:grpSpPr>
        <p:sp>
          <p:nvSpPr>
            <p:cNvPr id="400" name="Google Shape;400;p43"/>
            <p:cNvSpPr/>
            <p:nvPr/>
          </p:nvSpPr>
          <p:spPr>
            <a:xfrm>
              <a:off x="0" y="0"/>
              <a:ext cx="128243" cy="9358"/>
            </a:xfrm>
            <a:custGeom>
              <a:rect b="b" l="l" r="r" t="t"/>
              <a:pathLst>
                <a:path extrusionOk="0" h="9358" w="128243">
                  <a:moveTo>
                    <a:pt x="0" y="0"/>
                  </a:moveTo>
                  <a:lnTo>
                    <a:pt x="128243" y="0"/>
                  </a:lnTo>
                  <a:lnTo>
                    <a:pt x="128243" y="9358"/>
                  </a:lnTo>
                  <a:lnTo>
                    <a:pt x="0" y="9358"/>
                  </a:lnTo>
                  <a:close/>
                </a:path>
              </a:pathLst>
            </a:custGeom>
            <a:solidFill>
              <a:srgbClr val="FF8A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1" name="Google Shape;401;p43"/>
            <p:cNvSpPr txBox="1"/>
            <p:nvPr/>
          </p:nvSpPr>
          <p:spPr>
            <a:xfrm>
              <a:off x="0" y="-38100"/>
              <a:ext cx="128243" cy="4745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02" name="Google Shape;402;p43"/>
          <p:cNvSpPr/>
          <p:nvPr/>
        </p:nvSpPr>
        <p:spPr>
          <a:xfrm>
            <a:off x="430123" y="3476414"/>
            <a:ext cx="17737760" cy="6709413"/>
          </a:xfrm>
          <a:custGeom>
            <a:rect b="b" l="l" r="r" t="t"/>
            <a:pathLst>
              <a:path extrusionOk="0" h="2810129" w="6405753">
                <a:moveTo>
                  <a:pt x="6344539" y="2579370"/>
                </a:moveTo>
                <a:cubicBezTo>
                  <a:pt x="6225032" y="2610739"/>
                  <a:pt x="6134989" y="2542032"/>
                  <a:pt x="6031484" y="2579370"/>
                </a:cubicBezTo>
                <a:cubicBezTo>
                  <a:pt x="5947918" y="2622296"/>
                  <a:pt x="5774182" y="2581783"/>
                  <a:pt x="5662676" y="2716657"/>
                </a:cubicBezTo>
                <a:cubicBezTo>
                  <a:pt x="5609590" y="2650998"/>
                  <a:pt x="5529707" y="2747137"/>
                  <a:pt x="5288280" y="2713736"/>
                </a:cubicBezTo>
                <a:cubicBezTo>
                  <a:pt x="5287391" y="2762504"/>
                  <a:pt x="5234051" y="2660269"/>
                  <a:pt x="5208143" y="2710688"/>
                </a:cubicBezTo>
                <a:cubicBezTo>
                  <a:pt x="5181092" y="2724785"/>
                  <a:pt x="5202174" y="2729611"/>
                  <a:pt x="5169408" y="2681097"/>
                </a:cubicBezTo>
                <a:cubicBezTo>
                  <a:pt x="5152009" y="2710307"/>
                  <a:pt x="5136515" y="2744724"/>
                  <a:pt x="5061204" y="2718054"/>
                </a:cubicBezTo>
                <a:cubicBezTo>
                  <a:pt x="4888992" y="2675255"/>
                  <a:pt x="5005070" y="2555748"/>
                  <a:pt x="4741418" y="2711958"/>
                </a:cubicBezTo>
                <a:cubicBezTo>
                  <a:pt x="4690364" y="2773934"/>
                  <a:pt x="4576699" y="2529332"/>
                  <a:pt x="4518152" y="2727706"/>
                </a:cubicBezTo>
                <a:cubicBezTo>
                  <a:pt x="4495927" y="2703703"/>
                  <a:pt x="4502277" y="2678176"/>
                  <a:pt x="4434713" y="2724404"/>
                </a:cubicBezTo>
                <a:cubicBezTo>
                  <a:pt x="4353052" y="2583688"/>
                  <a:pt x="4388993" y="2810129"/>
                  <a:pt x="4229735" y="2630678"/>
                </a:cubicBezTo>
                <a:cubicBezTo>
                  <a:pt x="4124325" y="2733167"/>
                  <a:pt x="4142232" y="2647188"/>
                  <a:pt x="3952494" y="2673985"/>
                </a:cubicBezTo>
                <a:cubicBezTo>
                  <a:pt x="3946398" y="2686939"/>
                  <a:pt x="3861562" y="2546985"/>
                  <a:pt x="3820414" y="2592324"/>
                </a:cubicBezTo>
                <a:cubicBezTo>
                  <a:pt x="3744849" y="2663444"/>
                  <a:pt x="3824478" y="2470658"/>
                  <a:pt x="3628517" y="2613660"/>
                </a:cubicBezTo>
                <a:cubicBezTo>
                  <a:pt x="3549396" y="2616581"/>
                  <a:pt x="3423793" y="2593467"/>
                  <a:pt x="3348228" y="2620899"/>
                </a:cubicBezTo>
                <a:cubicBezTo>
                  <a:pt x="3128137" y="2659380"/>
                  <a:pt x="2869184" y="2391029"/>
                  <a:pt x="2732913" y="2578862"/>
                </a:cubicBezTo>
                <a:cubicBezTo>
                  <a:pt x="2596388" y="2573147"/>
                  <a:pt x="2733548" y="2490851"/>
                  <a:pt x="2620391" y="2569845"/>
                </a:cubicBezTo>
                <a:cubicBezTo>
                  <a:pt x="2540127" y="2564257"/>
                  <a:pt x="2430145" y="2507615"/>
                  <a:pt x="2260600" y="2601214"/>
                </a:cubicBezTo>
                <a:cubicBezTo>
                  <a:pt x="2163826" y="2507869"/>
                  <a:pt x="1953387" y="2629281"/>
                  <a:pt x="1780921" y="2674366"/>
                </a:cubicBezTo>
                <a:cubicBezTo>
                  <a:pt x="1655572" y="2620645"/>
                  <a:pt x="1732153" y="2585085"/>
                  <a:pt x="1527937" y="2577719"/>
                </a:cubicBezTo>
                <a:cubicBezTo>
                  <a:pt x="1522730" y="2618486"/>
                  <a:pt x="1401064" y="2431542"/>
                  <a:pt x="1242822" y="2514219"/>
                </a:cubicBezTo>
                <a:cubicBezTo>
                  <a:pt x="1157097" y="2447417"/>
                  <a:pt x="1153922" y="2426970"/>
                  <a:pt x="1015238" y="2392426"/>
                </a:cubicBezTo>
                <a:cubicBezTo>
                  <a:pt x="1003681" y="2341118"/>
                  <a:pt x="926084" y="2455545"/>
                  <a:pt x="812673" y="2341880"/>
                </a:cubicBezTo>
                <a:cubicBezTo>
                  <a:pt x="823849" y="2369820"/>
                  <a:pt x="647573" y="2384171"/>
                  <a:pt x="500380" y="2378456"/>
                </a:cubicBezTo>
                <a:cubicBezTo>
                  <a:pt x="450342" y="2418461"/>
                  <a:pt x="318897" y="2407412"/>
                  <a:pt x="286639" y="2297303"/>
                </a:cubicBezTo>
                <a:cubicBezTo>
                  <a:pt x="296164" y="2252853"/>
                  <a:pt x="55753" y="2355596"/>
                  <a:pt x="15748" y="2150237"/>
                </a:cubicBezTo>
                <a:cubicBezTo>
                  <a:pt x="21590" y="1811147"/>
                  <a:pt x="0" y="1459103"/>
                  <a:pt x="21971" y="1133348"/>
                </a:cubicBezTo>
                <a:cubicBezTo>
                  <a:pt x="10414" y="1100455"/>
                  <a:pt x="41148" y="1118235"/>
                  <a:pt x="160274" y="1068197"/>
                </a:cubicBezTo>
                <a:cubicBezTo>
                  <a:pt x="154432" y="1068832"/>
                  <a:pt x="231521" y="1060323"/>
                  <a:pt x="299466" y="963676"/>
                </a:cubicBezTo>
                <a:cubicBezTo>
                  <a:pt x="393446" y="954786"/>
                  <a:pt x="517271" y="920496"/>
                  <a:pt x="601345" y="876808"/>
                </a:cubicBezTo>
                <a:cubicBezTo>
                  <a:pt x="798195" y="804291"/>
                  <a:pt x="1148334" y="861187"/>
                  <a:pt x="1703959" y="757936"/>
                </a:cubicBezTo>
                <a:cubicBezTo>
                  <a:pt x="1813052" y="727964"/>
                  <a:pt x="1983486" y="698119"/>
                  <a:pt x="2136267" y="653923"/>
                </a:cubicBezTo>
                <a:cubicBezTo>
                  <a:pt x="2183511" y="682625"/>
                  <a:pt x="2232533" y="484505"/>
                  <a:pt x="2451481" y="549148"/>
                </a:cubicBezTo>
                <a:cubicBezTo>
                  <a:pt x="2574925" y="459486"/>
                  <a:pt x="2834386" y="428244"/>
                  <a:pt x="2954782" y="370078"/>
                </a:cubicBezTo>
                <a:cubicBezTo>
                  <a:pt x="3069971" y="428371"/>
                  <a:pt x="3234690" y="359791"/>
                  <a:pt x="3365246" y="358521"/>
                </a:cubicBezTo>
                <a:cubicBezTo>
                  <a:pt x="3593084" y="353568"/>
                  <a:pt x="3280283" y="279781"/>
                  <a:pt x="3941191" y="246634"/>
                </a:cubicBezTo>
                <a:cubicBezTo>
                  <a:pt x="4057015" y="296799"/>
                  <a:pt x="4163822" y="290068"/>
                  <a:pt x="4347464" y="251460"/>
                </a:cubicBezTo>
                <a:cubicBezTo>
                  <a:pt x="4490593" y="280035"/>
                  <a:pt x="4547108" y="297434"/>
                  <a:pt x="4663440" y="260604"/>
                </a:cubicBezTo>
                <a:cubicBezTo>
                  <a:pt x="4872990" y="206375"/>
                  <a:pt x="5081270" y="124968"/>
                  <a:pt x="5417312" y="38989"/>
                </a:cubicBezTo>
                <a:cubicBezTo>
                  <a:pt x="5440680" y="11176"/>
                  <a:pt x="5415661" y="57404"/>
                  <a:pt x="5664708" y="40259"/>
                </a:cubicBezTo>
                <a:cubicBezTo>
                  <a:pt x="5680583" y="41783"/>
                  <a:pt x="5709158" y="123444"/>
                  <a:pt x="5803646" y="65024"/>
                </a:cubicBezTo>
                <a:cubicBezTo>
                  <a:pt x="5848731" y="93726"/>
                  <a:pt x="6070092" y="63373"/>
                  <a:pt x="6161278" y="0"/>
                </a:cubicBezTo>
                <a:cubicBezTo>
                  <a:pt x="6182741" y="2413"/>
                  <a:pt x="6292977" y="50419"/>
                  <a:pt x="6313424" y="7874"/>
                </a:cubicBezTo>
                <a:cubicBezTo>
                  <a:pt x="6405753" y="480187"/>
                  <a:pt x="6289675" y="967359"/>
                  <a:pt x="6351905" y="1457198"/>
                </a:cubicBezTo>
                <a:cubicBezTo>
                  <a:pt x="6322441" y="1836928"/>
                  <a:pt x="6344285" y="2161159"/>
                  <a:pt x="6344539" y="2579370"/>
                </a:cubicBezTo>
                <a:close/>
              </a:path>
            </a:pathLst>
          </a:custGeom>
          <a:solidFill>
            <a:srgbClr val="FF8A00"/>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3" name="Google Shape;403;p43"/>
          <p:cNvSpPr/>
          <p:nvPr/>
        </p:nvSpPr>
        <p:spPr>
          <a:xfrm>
            <a:off x="589136" y="3615980"/>
            <a:ext cx="17265475" cy="6460703"/>
          </a:xfrm>
          <a:custGeom>
            <a:rect b="b" l="l" r="r" t="t"/>
            <a:pathLst>
              <a:path extrusionOk="0" h="2810129" w="6405753">
                <a:moveTo>
                  <a:pt x="6344539" y="2579370"/>
                </a:moveTo>
                <a:cubicBezTo>
                  <a:pt x="6225032" y="2610739"/>
                  <a:pt x="6134989" y="2542032"/>
                  <a:pt x="6031484" y="2579370"/>
                </a:cubicBezTo>
                <a:cubicBezTo>
                  <a:pt x="5947918" y="2622296"/>
                  <a:pt x="5774182" y="2581783"/>
                  <a:pt x="5662676" y="2716657"/>
                </a:cubicBezTo>
                <a:cubicBezTo>
                  <a:pt x="5609590" y="2650998"/>
                  <a:pt x="5529707" y="2747137"/>
                  <a:pt x="5288280" y="2713736"/>
                </a:cubicBezTo>
                <a:cubicBezTo>
                  <a:pt x="5287391" y="2762504"/>
                  <a:pt x="5234051" y="2660269"/>
                  <a:pt x="5208143" y="2710688"/>
                </a:cubicBezTo>
                <a:cubicBezTo>
                  <a:pt x="5181092" y="2724785"/>
                  <a:pt x="5202174" y="2729611"/>
                  <a:pt x="5169408" y="2681097"/>
                </a:cubicBezTo>
                <a:cubicBezTo>
                  <a:pt x="5152009" y="2710307"/>
                  <a:pt x="5136515" y="2744724"/>
                  <a:pt x="5061204" y="2718054"/>
                </a:cubicBezTo>
                <a:cubicBezTo>
                  <a:pt x="4888992" y="2675255"/>
                  <a:pt x="5005070" y="2555748"/>
                  <a:pt x="4741418" y="2711958"/>
                </a:cubicBezTo>
                <a:cubicBezTo>
                  <a:pt x="4690364" y="2773934"/>
                  <a:pt x="4576699" y="2529332"/>
                  <a:pt x="4518152" y="2727706"/>
                </a:cubicBezTo>
                <a:cubicBezTo>
                  <a:pt x="4495927" y="2703703"/>
                  <a:pt x="4502277" y="2678176"/>
                  <a:pt x="4434713" y="2724404"/>
                </a:cubicBezTo>
                <a:cubicBezTo>
                  <a:pt x="4353052" y="2583688"/>
                  <a:pt x="4388993" y="2810129"/>
                  <a:pt x="4229735" y="2630678"/>
                </a:cubicBezTo>
                <a:cubicBezTo>
                  <a:pt x="4124325" y="2733167"/>
                  <a:pt x="4142232" y="2647188"/>
                  <a:pt x="3952494" y="2673985"/>
                </a:cubicBezTo>
                <a:cubicBezTo>
                  <a:pt x="3946398" y="2686939"/>
                  <a:pt x="3861562" y="2546985"/>
                  <a:pt x="3820414" y="2592324"/>
                </a:cubicBezTo>
                <a:cubicBezTo>
                  <a:pt x="3744849" y="2663444"/>
                  <a:pt x="3824478" y="2470658"/>
                  <a:pt x="3628517" y="2613660"/>
                </a:cubicBezTo>
                <a:cubicBezTo>
                  <a:pt x="3549396" y="2616581"/>
                  <a:pt x="3423793" y="2593467"/>
                  <a:pt x="3348228" y="2620899"/>
                </a:cubicBezTo>
                <a:cubicBezTo>
                  <a:pt x="3128137" y="2659380"/>
                  <a:pt x="2869184" y="2391029"/>
                  <a:pt x="2732913" y="2578862"/>
                </a:cubicBezTo>
                <a:cubicBezTo>
                  <a:pt x="2596388" y="2573147"/>
                  <a:pt x="2733548" y="2490851"/>
                  <a:pt x="2620391" y="2569845"/>
                </a:cubicBezTo>
                <a:cubicBezTo>
                  <a:pt x="2540127" y="2564257"/>
                  <a:pt x="2430145" y="2507615"/>
                  <a:pt x="2260600" y="2601214"/>
                </a:cubicBezTo>
                <a:cubicBezTo>
                  <a:pt x="2163826" y="2507869"/>
                  <a:pt x="1953387" y="2629281"/>
                  <a:pt x="1780921" y="2674366"/>
                </a:cubicBezTo>
                <a:cubicBezTo>
                  <a:pt x="1655572" y="2620645"/>
                  <a:pt x="1732153" y="2585085"/>
                  <a:pt x="1527937" y="2577719"/>
                </a:cubicBezTo>
                <a:cubicBezTo>
                  <a:pt x="1522730" y="2618486"/>
                  <a:pt x="1401064" y="2431542"/>
                  <a:pt x="1242822" y="2514219"/>
                </a:cubicBezTo>
                <a:cubicBezTo>
                  <a:pt x="1157097" y="2447417"/>
                  <a:pt x="1153922" y="2426970"/>
                  <a:pt x="1015238" y="2392426"/>
                </a:cubicBezTo>
                <a:cubicBezTo>
                  <a:pt x="1003681" y="2341118"/>
                  <a:pt x="926084" y="2455545"/>
                  <a:pt x="812673" y="2341880"/>
                </a:cubicBezTo>
                <a:cubicBezTo>
                  <a:pt x="823849" y="2369820"/>
                  <a:pt x="647573" y="2384171"/>
                  <a:pt x="500380" y="2378456"/>
                </a:cubicBezTo>
                <a:cubicBezTo>
                  <a:pt x="450342" y="2418461"/>
                  <a:pt x="318897" y="2407412"/>
                  <a:pt x="286639" y="2297303"/>
                </a:cubicBezTo>
                <a:cubicBezTo>
                  <a:pt x="296164" y="2252853"/>
                  <a:pt x="55753" y="2355596"/>
                  <a:pt x="15748" y="2150237"/>
                </a:cubicBezTo>
                <a:cubicBezTo>
                  <a:pt x="21590" y="1811147"/>
                  <a:pt x="0" y="1459103"/>
                  <a:pt x="21971" y="1133348"/>
                </a:cubicBezTo>
                <a:cubicBezTo>
                  <a:pt x="10414" y="1100455"/>
                  <a:pt x="41148" y="1118235"/>
                  <a:pt x="160274" y="1068197"/>
                </a:cubicBezTo>
                <a:cubicBezTo>
                  <a:pt x="154432" y="1068832"/>
                  <a:pt x="231521" y="1060323"/>
                  <a:pt x="299466" y="963676"/>
                </a:cubicBezTo>
                <a:cubicBezTo>
                  <a:pt x="393446" y="954786"/>
                  <a:pt x="517271" y="920496"/>
                  <a:pt x="601345" y="876808"/>
                </a:cubicBezTo>
                <a:cubicBezTo>
                  <a:pt x="798195" y="804291"/>
                  <a:pt x="1148334" y="861187"/>
                  <a:pt x="1703959" y="757936"/>
                </a:cubicBezTo>
                <a:cubicBezTo>
                  <a:pt x="1813052" y="727964"/>
                  <a:pt x="1983486" y="698119"/>
                  <a:pt x="2136267" y="653923"/>
                </a:cubicBezTo>
                <a:cubicBezTo>
                  <a:pt x="2183511" y="682625"/>
                  <a:pt x="2232533" y="484505"/>
                  <a:pt x="2451481" y="549148"/>
                </a:cubicBezTo>
                <a:cubicBezTo>
                  <a:pt x="2574925" y="459486"/>
                  <a:pt x="2834386" y="428244"/>
                  <a:pt x="2954782" y="370078"/>
                </a:cubicBezTo>
                <a:cubicBezTo>
                  <a:pt x="3069971" y="428371"/>
                  <a:pt x="3234690" y="359791"/>
                  <a:pt x="3365246" y="358521"/>
                </a:cubicBezTo>
                <a:cubicBezTo>
                  <a:pt x="3593084" y="353568"/>
                  <a:pt x="3280283" y="279781"/>
                  <a:pt x="3941191" y="246634"/>
                </a:cubicBezTo>
                <a:cubicBezTo>
                  <a:pt x="4057015" y="296799"/>
                  <a:pt x="4163822" y="290068"/>
                  <a:pt x="4347464" y="251460"/>
                </a:cubicBezTo>
                <a:cubicBezTo>
                  <a:pt x="4490593" y="280035"/>
                  <a:pt x="4547108" y="297434"/>
                  <a:pt x="4663440" y="260604"/>
                </a:cubicBezTo>
                <a:cubicBezTo>
                  <a:pt x="4872990" y="206375"/>
                  <a:pt x="5081270" y="124968"/>
                  <a:pt x="5417312" y="38989"/>
                </a:cubicBezTo>
                <a:cubicBezTo>
                  <a:pt x="5440680" y="11176"/>
                  <a:pt x="5415661" y="57404"/>
                  <a:pt x="5664708" y="40259"/>
                </a:cubicBezTo>
                <a:cubicBezTo>
                  <a:pt x="5680583" y="41783"/>
                  <a:pt x="5709158" y="123444"/>
                  <a:pt x="5803646" y="65024"/>
                </a:cubicBezTo>
                <a:cubicBezTo>
                  <a:pt x="5848731" y="93726"/>
                  <a:pt x="6070092" y="63373"/>
                  <a:pt x="6161278" y="0"/>
                </a:cubicBezTo>
                <a:cubicBezTo>
                  <a:pt x="6182741" y="2413"/>
                  <a:pt x="6292977" y="50419"/>
                  <a:pt x="6313424" y="7874"/>
                </a:cubicBezTo>
                <a:cubicBezTo>
                  <a:pt x="6405753" y="480187"/>
                  <a:pt x="6289675" y="967359"/>
                  <a:pt x="6351905" y="1457198"/>
                </a:cubicBezTo>
                <a:cubicBezTo>
                  <a:pt x="6322441" y="1836928"/>
                  <a:pt x="6344285" y="2161159"/>
                  <a:pt x="6344539" y="2579370"/>
                </a:cubicBezTo>
                <a:close/>
              </a:path>
            </a:pathLst>
          </a:custGeom>
          <a:blipFill rotWithShape="1">
            <a:blip r:embed="rId4">
              <a:alphaModFix/>
            </a:blip>
            <a:stretch>
              <a:fillRect b="-38946" l="0" r="0" t="-1619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4" name="Google Shape;404;p43"/>
          <p:cNvSpPr/>
          <p:nvPr/>
        </p:nvSpPr>
        <p:spPr>
          <a:xfrm>
            <a:off x="733473" y="5175761"/>
            <a:ext cx="1283009" cy="1285687"/>
          </a:xfrm>
          <a:custGeom>
            <a:rect b="b" l="l" r="r" t="t"/>
            <a:pathLst>
              <a:path extrusionOk="0" h="1285687" w="1283009">
                <a:moveTo>
                  <a:pt x="0" y="0"/>
                </a:moveTo>
                <a:lnTo>
                  <a:pt x="1283009" y="0"/>
                </a:lnTo>
                <a:lnTo>
                  <a:pt x="1283009" y="1285687"/>
                </a:lnTo>
                <a:lnTo>
                  <a:pt x="0" y="1285687"/>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5" name="Google Shape;405;p43"/>
          <p:cNvSpPr/>
          <p:nvPr/>
        </p:nvSpPr>
        <p:spPr>
          <a:xfrm>
            <a:off x="14746389" y="127917"/>
            <a:ext cx="2712016" cy="3348514"/>
          </a:xfrm>
          <a:custGeom>
            <a:rect b="b" l="l" r="r" t="t"/>
            <a:pathLst>
              <a:path extrusionOk="0" h="3927876" w="3257677">
                <a:moveTo>
                  <a:pt x="0" y="0"/>
                </a:moveTo>
                <a:lnTo>
                  <a:pt x="3257677" y="0"/>
                </a:lnTo>
                <a:lnTo>
                  <a:pt x="3257677" y="3927876"/>
                </a:lnTo>
                <a:lnTo>
                  <a:pt x="0" y="3927876"/>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6" name="Google Shape;406;p43"/>
          <p:cNvSpPr txBox="1"/>
          <p:nvPr/>
        </p:nvSpPr>
        <p:spPr>
          <a:xfrm>
            <a:off x="2016482" y="686733"/>
            <a:ext cx="11166000" cy="2106000"/>
          </a:xfrm>
          <a:prstGeom prst="rect">
            <a:avLst/>
          </a:prstGeom>
          <a:noFill/>
          <a:ln>
            <a:noFill/>
          </a:ln>
        </p:spPr>
        <p:txBody>
          <a:bodyPr anchorCtr="0" anchor="t" bIns="0" lIns="0" spcFirstLastPara="1" rIns="0" wrap="square" tIns="0">
            <a:spAutoFit/>
          </a:bodyPr>
          <a:lstStyle/>
          <a:p>
            <a:pPr indent="0" lvl="0" marL="0" marR="0" rtl="0" algn="l">
              <a:lnSpc>
                <a:spcPct val="92447"/>
              </a:lnSpc>
              <a:spcBef>
                <a:spcPts val="0"/>
              </a:spcBef>
              <a:spcAft>
                <a:spcPts val="0"/>
              </a:spcAft>
              <a:buNone/>
            </a:pPr>
            <a:r>
              <a:rPr lang="en-US" sz="14800">
                <a:solidFill>
                  <a:srgbClr val="FFFFFF"/>
                </a:solidFill>
                <a:latin typeface="Arial"/>
                <a:ea typeface="Arial"/>
                <a:cs typeface="Arial"/>
                <a:sym typeface="Arial"/>
              </a:rPr>
              <a:t>THANK YOU</a:t>
            </a:r>
            <a:endParaRPr sz="100"/>
          </a:p>
        </p:txBody>
      </p:sp>
      <p:sp>
        <p:nvSpPr>
          <p:cNvPr id="407" name="Google Shape;407;p43"/>
          <p:cNvSpPr txBox="1"/>
          <p:nvPr/>
        </p:nvSpPr>
        <p:spPr>
          <a:xfrm>
            <a:off x="1082200" y="2940426"/>
            <a:ext cx="8194200" cy="187140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lang="en-US" sz="3199">
                <a:solidFill>
                  <a:srgbClr val="FFFFFF"/>
                </a:solidFill>
                <a:latin typeface="Arial"/>
                <a:ea typeface="Arial"/>
                <a:cs typeface="Arial"/>
                <a:sym typeface="Arial"/>
              </a:rPr>
              <a:t>Good Luck in the Farm to School Month Burger Battle!!</a:t>
            </a:r>
            <a:endParaRPr sz="3199">
              <a:solidFill>
                <a:srgbClr val="FFFFFF"/>
              </a:solidFill>
              <a:latin typeface="Arial"/>
              <a:ea typeface="Arial"/>
              <a:cs typeface="Arial"/>
              <a:sym typeface="Arial"/>
            </a:endParaRPr>
          </a:p>
          <a:p>
            <a:pPr indent="0" lvl="0" marL="0" marR="0" rtl="0" algn="ctr">
              <a:lnSpc>
                <a:spcPct val="140012"/>
              </a:lnSpc>
              <a:spcBef>
                <a:spcPts val="0"/>
              </a:spcBef>
              <a:spcAft>
                <a:spcPts val="0"/>
              </a:spcAft>
              <a:buNone/>
            </a:pPr>
            <a:r>
              <a:rPr lang="en-US" sz="3199">
                <a:solidFill>
                  <a:srgbClr val="FFFFFF"/>
                </a:solidFill>
                <a:latin typeface="Arial"/>
                <a:ea typeface="Arial"/>
                <a:cs typeface="Arial"/>
                <a:sym typeface="Arial"/>
              </a:rPr>
              <a:t>Let the cooking begin!!!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2DC"/>
        </a:solidFill>
      </p:bgPr>
    </p:bg>
    <p:spTree>
      <p:nvGrpSpPr>
        <p:cNvPr id="412" name="Shape 412"/>
        <p:cNvGrpSpPr/>
        <p:nvPr/>
      </p:nvGrpSpPr>
      <p:grpSpPr>
        <a:xfrm>
          <a:off x="0" y="0"/>
          <a:ext cx="0" cy="0"/>
          <a:chOff x="0" y="0"/>
          <a:chExt cx="0" cy="0"/>
        </a:xfrm>
      </p:grpSpPr>
      <p:sp>
        <p:nvSpPr>
          <p:cNvPr id="413" name="Google Shape;413;p44"/>
          <p:cNvSpPr txBox="1"/>
          <p:nvPr>
            <p:ph type="title"/>
          </p:nvPr>
        </p:nvSpPr>
        <p:spPr>
          <a:xfrm>
            <a:off x="1892808" y="1138428"/>
            <a:ext cx="14127480" cy="6062472"/>
          </a:xfrm>
          <a:prstGeom prst="rect">
            <a:avLst/>
          </a:prstGeom>
          <a:noFill/>
          <a:ln>
            <a:noFill/>
          </a:ln>
        </p:spPr>
        <p:txBody>
          <a:bodyPr anchorCtr="0" anchor="ctr" bIns="68550" lIns="137150" spcFirstLastPara="1" rIns="137150" wrap="square" tIns="68550">
            <a:noAutofit/>
          </a:bodyPr>
          <a:lstStyle/>
          <a:p>
            <a:pPr indent="0" lvl="0" marL="0" rtl="0" algn="l">
              <a:lnSpc>
                <a:spcPct val="85000"/>
              </a:lnSpc>
              <a:spcBef>
                <a:spcPts val="0"/>
              </a:spcBef>
              <a:spcAft>
                <a:spcPts val="0"/>
              </a:spcAft>
              <a:buClr>
                <a:schemeClr val="dk1"/>
              </a:buClr>
              <a:buSzPts val="10800"/>
              <a:buFont typeface="Century Schoolbook"/>
              <a:buNone/>
            </a:pPr>
            <a:r>
              <a:rPr lang="en-US"/>
              <a:t>Questions?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45"/>
          <p:cNvSpPr txBox="1"/>
          <p:nvPr>
            <p:ph type="title"/>
          </p:nvPr>
        </p:nvSpPr>
        <p:spPr>
          <a:xfrm>
            <a:off x="1604775" y="726938"/>
            <a:ext cx="15087600" cy="1315800"/>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chemeClr val="dk1"/>
              </a:buClr>
              <a:buSzPts val="6000"/>
              <a:buFont typeface="Century Schoolbook"/>
              <a:buNone/>
            </a:pPr>
            <a:r>
              <a:rPr lang="en-US" sz="6000"/>
              <a:t>USDA Nondiscrimination Statement</a:t>
            </a:r>
            <a:endParaRPr sz="6000"/>
          </a:p>
        </p:txBody>
      </p:sp>
      <p:sp>
        <p:nvSpPr>
          <p:cNvPr id="420" name="Google Shape;420;p45"/>
          <p:cNvSpPr txBox="1"/>
          <p:nvPr>
            <p:ph idx="1" type="body"/>
          </p:nvPr>
        </p:nvSpPr>
        <p:spPr>
          <a:xfrm>
            <a:off x="1604775" y="2042736"/>
            <a:ext cx="15087600" cy="7215750"/>
          </a:xfrm>
          <a:prstGeom prst="rect">
            <a:avLst/>
          </a:prstGeom>
          <a:noFill/>
          <a:ln>
            <a:noFill/>
          </a:ln>
        </p:spPr>
        <p:txBody>
          <a:bodyPr anchorCtr="0" anchor="t" bIns="68550" lIns="137150" spcFirstLastPara="1" rIns="137150" wrap="square" tIns="68550">
            <a:noAutofit/>
          </a:bodyPr>
          <a:lstStyle/>
          <a:p>
            <a:pPr indent="0" lvl="0" marL="0" rtl="0" algn="l">
              <a:lnSpc>
                <a:spcPct val="95000"/>
              </a:lnSpc>
              <a:spcBef>
                <a:spcPts val="1800"/>
              </a:spcBef>
              <a:spcAft>
                <a:spcPts val="0"/>
              </a:spcAft>
              <a:buClr>
                <a:schemeClr val="dk1"/>
              </a:buClr>
              <a:buSzPts val="1700"/>
              <a:buFont typeface="Arial"/>
              <a:buNone/>
            </a:pPr>
            <a:r>
              <a:rPr lang="en-US" sz="1800">
                <a:solidFill>
                  <a:srgbClr val="1B1B1B"/>
                </a:solidFill>
                <a:highlight>
                  <a:srgbClr val="FFFFFF"/>
                </a:highlight>
                <a:latin typeface="Roboto"/>
                <a:ea typeface="Roboto"/>
                <a:cs typeface="Roboto"/>
                <a:sym typeface="Roboto"/>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sz="1800">
              <a:solidFill>
                <a:srgbClr val="1B1B1B"/>
              </a:solidFill>
              <a:highlight>
                <a:srgbClr val="FFFFFF"/>
              </a:highlight>
              <a:latin typeface="Roboto"/>
              <a:ea typeface="Roboto"/>
              <a:cs typeface="Roboto"/>
              <a:sym typeface="Roboto"/>
            </a:endParaRPr>
          </a:p>
          <a:p>
            <a:pPr indent="0" lvl="0" marL="0" rtl="0" algn="l">
              <a:lnSpc>
                <a:spcPct val="95000"/>
              </a:lnSpc>
              <a:spcBef>
                <a:spcPts val="1800"/>
              </a:spcBef>
              <a:spcAft>
                <a:spcPts val="0"/>
              </a:spcAft>
              <a:buClr>
                <a:schemeClr val="dk1"/>
              </a:buClr>
              <a:buSzPts val="1700"/>
              <a:buFont typeface="Arial"/>
              <a:buNone/>
            </a:pPr>
            <a:r>
              <a:rPr lang="en-US" sz="1800">
                <a:solidFill>
                  <a:srgbClr val="1B1B1B"/>
                </a:solidFill>
                <a:highlight>
                  <a:srgbClr val="FFFFFF"/>
                </a:highlight>
                <a:latin typeface="Roboto"/>
                <a:ea typeface="Roboto"/>
                <a:cs typeface="Roboto"/>
                <a:sym typeface="Roboto"/>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endParaRPr sz="1800">
              <a:solidFill>
                <a:srgbClr val="1B1B1B"/>
              </a:solidFill>
              <a:highlight>
                <a:srgbClr val="FFFFFF"/>
              </a:highlight>
              <a:latin typeface="Roboto"/>
              <a:ea typeface="Roboto"/>
              <a:cs typeface="Roboto"/>
              <a:sym typeface="Roboto"/>
            </a:endParaRPr>
          </a:p>
          <a:p>
            <a:pPr indent="0" lvl="0" marL="0" rtl="0" algn="l">
              <a:lnSpc>
                <a:spcPct val="95000"/>
              </a:lnSpc>
              <a:spcBef>
                <a:spcPts val="1800"/>
              </a:spcBef>
              <a:spcAft>
                <a:spcPts val="0"/>
              </a:spcAft>
              <a:buClr>
                <a:schemeClr val="dk1"/>
              </a:buClr>
              <a:buSzPts val="1700"/>
              <a:buFont typeface="Arial"/>
              <a:buNone/>
            </a:pPr>
            <a:r>
              <a:rPr lang="en-US" sz="1800">
                <a:solidFill>
                  <a:srgbClr val="1B1B1B"/>
                </a:solidFill>
                <a:highlight>
                  <a:srgbClr val="FFFFFF"/>
                </a:highlight>
                <a:latin typeface="Roboto"/>
                <a:ea typeface="Roboto"/>
                <a:cs typeface="Roboto"/>
                <a:sym typeface="Roboto"/>
              </a:rPr>
              <a:t>To file a program discrimination complaint, a Complainant should complete a Form AD-3027, USDA Program Discrimination Complaint Form which can be obtained online at: </a:t>
            </a:r>
            <a:r>
              <a:rPr lang="en-US" sz="1800" u="sng">
                <a:solidFill>
                  <a:srgbClr val="2E8540"/>
                </a:solidFill>
                <a:highlight>
                  <a:srgbClr val="FFFFFF"/>
                </a:highlight>
                <a:latin typeface="Roboto"/>
                <a:ea typeface="Roboto"/>
                <a:cs typeface="Roboto"/>
                <a:sym typeface="Roboto"/>
                <a:hlinkClick r:id="rId3">
                  <a:extLst>
                    <a:ext uri="{A12FA001-AC4F-418D-AE19-62706E023703}">
                      <ahyp:hlinkClr val="tx"/>
                    </a:ext>
                  </a:extLst>
                </a:hlinkClick>
              </a:rPr>
              <a:t>https://www.usda.gov/sites/default/files/documents/ad-3027.pdf</a:t>
            </a:r>
            <a:r>
              <a:rPr lang="en-US" sz="1800">
                <a:solidFill>
                  <a:srgbClr val="1B1B1B"/>
                </a:solidFill>
                <a:highlight>
                  <a:srgbClr val="FFFFFF"/>
                </a:highlight>
                <a:latin typeface="Roboto"/>
                <a:ea typeface="Roboto"/>
                <a:cs typeface="Roboto"/>
                <a:sym typeface="Roboto"/>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endParaRPr sz="1800">
              <a:solidFill>
                <a:srgbClr val="1B1B1B"/>
              </a:solidFill>
              <a:highlight>
                <a:srgbClr val="FFFFFF"/>
              </a:highlight>
              <a:latin typeface="Roboto"/>
              <a:ea typeface="Roboto"/>
              <a:cs typeface="Roboto"/>
              <a:sym typeface="Roboto"/>
            </a:endParaRPr>
          </a:p>
          <a:p>
            <a:pPr indent="-457200" lvl="0" marL="685800" rtl="0" algn="l">
              <a:lnSpc>
                <a:spcPct val="95000"/>
              </a:lnSpc>
              <a:spcBef>
                <a:spcPts val="1800"/>
              </a:spcBef>
              <a:spcAft>
                <a:spcPts val="0"/>
              </a:spcAft>
              <a:buClr>
                <a:srgbClr val="1B1B1B"/>
              </a:buClr>
              <a:buSzPts val="1800"/>
              <a:buFont typeface="Roboto"/>
              <a:buAutoNum type="arabicPeriod"/>
            </a:pPr>
            <a:r>
              <a:rPr lang="en-US" sz="1800">
                <a:solidFill>
                  <a:srgbClr val="1B1B1B"/>
                </a:solidFill>
                <a:highlight>
                  <a:srgbClr val="FFFFFF"/>
                </a:highlight>
                <a:latin typeface="Roboto"/>
                <a:ea typeface="Roboto"/>
                <a:cs typeface="Roboto"/>
                <a:sym typeface="Roboto"/>
              </a:rPr>
              <a:t>mail:</a:t>
            </a:r>
            <a:br>
              <a:rPr lang="en-US" sz="1800">
                <a:solidFill>
                  <a:srgbClr val="1B1B1B"/>
                </a:solidFill>
                <a:highlight>
                  <a:srgbClr val="FFFFFF"/>
                </a:highlight>
                <a:latin typeface="Roboto"/>
                <a:ea typeface="Roboto"/>
                <a:cs typeface="Roboto"/>
                <a:sym typeface="Roboto"/>
              </a:rPr>
            </a:br>
            <a:r>
              <a:rPr lang="en-US" sz="1800">
                <a:solidFill>
                  <a:srgbClr val="1B1B1B"/>
                </a:solidFill>
                <a:highlight>
                  <a:srgbClr val="FFFFFF"/>
                </a:highlight>
                <a:latin typeface="Roboto"/>
                <a:ea typeface="Roboto"/>
                <a:cs typeface="Roboto"/>
                <a:sym typeface="Roboto"/>
              </a:rPr>
              <a:t>U.S. Department of Agriculture</a:t>
            </a:r>
            <a:br>
              <a:rPr lang="en-US" sz="1800">
                <a:solidFill>
                  <a:srgbClr val="1B1B1B"/>
                </a:solidFill>
                <a:highlight>
                  <a:srgbClr val="FFFFFF"/>
                </a:highlight>
                <a:latin typeface="Roboto"/>
                <a:ea typeface="Roboto"/>
                <a:cs typeface="Roboto"/>
                <a:sym typeface="Roboto"/>
              </a:rPr>
            </a:br>
            <a:r>
              <a:rPr lang="en-US" sz="1800">
                <a:solidFill>
                  <a:srgbClr val="1B1B1B"/>
                </a:solidFill>
                <a:highlight>
                  <a:srgbClr val="FFFFFF"/>
                </a:highlight>
                <a:latin typeface="Roboto"/>
                <a:ea typeface="Roboto"/>
                <a:cs typeface="Roboto"/>
                <a:sym typeface="Roboto"/>
              </a:rPr>
              <a:t>Office of the Assistant Secretary for Civil Rights</a:t>
            </a:r>
            <a:br>
              <a:rPr lang="en-US" sz="1800">
                <a:solidFill>
                  <a:srgbClr val="1B1B1B"/>
                </a:solidFill>
                <a:highlight>
                  <a:srgbClr val="FFFFFF"/>
                </a:highlight>
                <a:latin typeface="Roboto"/>
                <a:ea typeface="Roboto"/>
                <a:cs typeface="Roboto"/>
                <a:sym typeface="Roboto"/>
              </a:rPr>
            </a:br>
            <a:r>
              <a:rPr lang="en-US" sz="1800">
                <a:solidFill>
                  <a:srgbClr val="1B1B1B"/>
                </a:solidFill>
                <a:highlight>
                  <a:srgbClr val="FFFFFF"/>
                </a:highlight>
                <a:latin typeface="Roboto"/>
                <a:ea typeface="Roboto"/>
                <a:cs typeface="Roboto"/>
                <a:sym typeface="Roboto"/>
              </a:rPr>
              <a:t>1400 Independence Avenue, SW</a:t>
            </a:r>
            <a:br>
              <a:rPr lang="en-US" sz="1800">
                <a:solidFill>
                  <a:srgbClr val="1B1B1B"/>
                </a:solidFill>
                <a:highlight>
                  <a:srgbClr val="FFFFFF"/>
                </a:highlight>
                <a:latin typeface="Roboto"/>
                <a:ea typeface="Roboto"/>
                <a:cs typeface="Roboto"/>
                <a:sym typeface="Roboto"/>
              </a:rPr>
            </a:br>
            <a:r>
              <a:rPr lang="en-US" sz="1800">
                <a:solidFill>
                  <a:srgbClr val="1B1B1B"/>
                </a:solidFill>
                <a:highlight>
                  <a:srgbClr val="FFFFFF"/>
                </a:highlight>
                <a:latin typeface="Roboto"/>
                <a:ea typeface="Roboto"/>
                <a:cs typeface="Roboto"/>
                <a:sym typeface="Roboto"/>
              </a:rPr>
              <a:t>Washington, D.C. 20250-9410; or</a:t>
            </a:r>
            <a:endParaRPr sz="1800">
              <a:solidFill>
                <a:srgbClr val="1B1B1B"/>
              </a:solidFill>
              <a:highlight>
                <a:srgbClr val="FFFFFF"/>
              </a:highlight>
              <a:latin typeface="Roboto"/>
              <a:ea typeface="Roboto"/>
              <a:cs typeface="Roboto"/>
              <a:sym typeface="Roboto"/>
            </a:endParaRPr>
          </a:p>
          <a:p>
            <a:pPr indent="-457200" lvl="0" marL="685800" rtl="0" algn="l">
              <a:lnSpc>
                <a:spcPct val="95000"/>
              </a:lnSpc>
              <a:spcBef>
                <a:spcPts val="0"/>
              </a:spcBef>
              <a:spcAft>
                <a:spcPts val="0"/>
              </a:spcAft>
              <a:buClr>
                <a:srgbClr val="1B1B1B"/>
              </a:buClr>
              <a:buSzPts val="1800"/>
              <a:buFont typeface="Roboto"/>
              <a:buAutoNum type="arabicPeriod"/>
            </a:pPr>
            <a:r>
              <a:rPr lang="en-US" sz="1800">
                <a:solidFill>
                  <a:srgbClr val="1B1B1B"/>
                </a:solidFill>
                <a:highlight>
                  <a:srgbClr val="FFFFFF"/>
                </a:highlight>
                <a:latin typeface="Roboto"/>
                <a:ea typeface="Roboto"/>
                <a:cs typeface="Roboto"/>
                <a:sym typeface="Roboto"/>
              </a:rPr>
              <a:t>fax:</a:t>
            </a:r>
            <a:br>
              <a:rPr lang="en-US" sz="1800">
                <a:solidFill>
                  <a:srgbClr val="1B1B1B"/>
                </a:solidFill>
                <a:highlight>
                  <a:srgbClr val="FFFFFF"/>
                </a:highlight>
                <a:latin typeface="Roboto"/>
                <a:ea typeface="Roboto"/>
                <a:cs typeface="Roboto"/>
                <a:sym typeface="Roboto"/>
              </a:rPr>
            </a:br>
            <a:r>
              <a:rPr lang="en-US" sz="1800">
                <a:solidFill>
                  <a:srgbClr val="1B1B1B"/>
                </a:solidFill>
                <a:highlight>
                  <a:srgbClr val="FFFFFF"/>
                </a:highlight>
                <a:latin typeface="Roboto"/>
                <a:ea typeface="Roboto"/>
                <a:cs typeface="Roboto"/>
                <a:sym typeface="Roboto"/>
              </a:rPr>
              <a:t>(833) 256-1665 or (202) 690-7442; or</a:t>
            </a:r>
            <a:endParaRPr sz="1800">
              <a:solidFill>
                <a:srgbClr val="1B1B1B"/>
              </a:solidFill>
              <a:highlight>
                <a:srgbClr val="FFFFFF"/>
              </a:highlight>
              <a:latin typeface="Roboto"/>
              <a:ea typeface="Roboto"/>
              <a:cs typeface="Roboto"/>
              <a:sym typeface="Roboto"/>
            </a:endParaRPr>
          </a:p>
          <a:p>
            <a:pPr indent="-457200" lvl="0" marL="685800" rtl="0" algn="l">
              <a:lnSpc>
                <a:spcPct val="95000"/>
              </a:lnSpc>
              <a:spcBef>
                <a:spcPts val="0"/>
              </a:spcBef>
              <a:spcAft>
                <a:spcPts val="0"/>
              </a:spcAft>
              <a:buClr>
                <a:srgbClr val="1B1B1B"/>
              </a:buClr>
              <a:buSzPts val="1800"/>
              <a:buFont typeface="Roboto"/>
              <a:buAutoNum type="arabicPeriod"/>
            </a:pPr>
            <a:r>
              <a:rPr lang="en-US" sz="1800">
                <a:solidFill>
                  <a:srgbClr val="1B1B1B"/>
                </a:solidFill>
                <a:highlight>
                  <a:srgbClr val="FFFFFF"/>
                </a:highlight>
                <a:latin typeface="Roboto"/>
                <a:ea typeface="Roboto"/>
                <a:cs typeface="Roboto"/>
                <a:sym typeface="Roboto"/>
              </a:rPr>
              <a:t>email:</a:t>
            </a:r>
            <a:br>
              <a:rPr lang="en-US" sz="1800">
                <a:solidFill>
                  <a:srgbClr val="1B1B1B"/>
                </a:solidFill>
                <a:highlight>
                  <a:srgbClr val="FFFFFF"/>
                </a:highlight>
                <a:latin typeface="Roboto"/>
                <a:ea typeface="Roboto"/>
                <a:cs typeface="Roboto"/>
                <a:sym typeface="Roboto"/>
              </a:rPr>
            </a:br>
            <a:r>
              <a:rPr lang="en-US" sz="1800">
                <a:solidFill>
                  <a:srgbClr val="2E8540"/>
                </a:solidFill>
                <a:highlight>
                  <a:srgbClr val="FFFFFF"/>
                </a:highlight>
                <a:latin typeface="Roboto"/>
                <a:ea typeface="Roboto"/>
                <a:cs typeface="Roboto"/>
                <a:sym typeface="Roboto"/>
              </a:rPr>
              <a:t>Program.Intake@usda.gov</a:t>
            </a:r>
            <a:endParaRPr sz="1800">
              <a:solidFill>
                <a:srgbClr val="2E8540"/>
              </a:solidFill>
              <a:highlight>
                <a:srgbClr val="FFFFFF"/>
              </a:highlight>
              <a:latin typeface="Roboto"/>
              <a:ea typeface="Roboto"/>
              <a:cs typeface="Roboto"/>
              <a:sym typeface="Roboto"/>
            </a:endParaRPr>
          </a:p>
          <a:p>
            <a:pPr indent="0" lvl="0" marL="0" rtl="0" algn="l">
              <a:lnSpc>
                <a:spcPct val="95000"/>
              </a:lnSpc>
              <a:spcBef>
                <a:spcPts val="1800"/>
              </a:spcBef>
              <a:spcAft>
                <a:spcPts val="1800"/>
              </a:spcAft>
              <a:buSzPts val="1400"/>
              <a:buNone/>
            </a:pPr>
            <a:r>
              <a:rPr lang="en-US" sz="1800">
                <a:solidFill>
                  <a:srgbClr val="1B1B1B"/>
                </a:solidFill>
                <a:highlight>
                  <a:srgbClr val="FFFFFF"/>
                </a:highlight>
                <a:latin typeface="Roboto"/>
                <a:ea typeface="Roboto"/>
                <a:cs typeface="Roboto"/>
                <a:sym typeface="Roboto"/>
              </a:rPr>
              <a:t>This institution is an equal opportunity provider.</a:t>
            </a:r>
            <a:endParaRPr/>
          </a:p>
        </p:txBody>
      </p:sp>
      <p:sp>
        <p:nvSpPr>
          <p:cNvPr id="421" name="Google Shape;421;p45"/>
          <p:cNvSpPr txBox="1"/>
          <p:nvPr>
            <p:ph idx="12" type="sldNum"/>
          </p:nvPr>
        </p:nvSpPr>
        <p:spPr>
          <a:xfrm>
            <a:off x="16939260" y="9258300"/>
            <a:ext cx="1371600" cy="890588"/>
          </a:xfrm>
          <a:prstGeom prst="rect">
            <a:avLst/>
          </a:prstGeom>
          <a:noFill/>
          <a:ln>
            <a:noFill/>
          </a:ln>
        </p:spPr>
        <p:txBody>
          <a:bodyPr anchorCtr="0" anchor="ctr" bIns="68550" lIns="137150" spcFirstLastPara="1" rIns="137150" wrap="square" tIns="68550">
            <a:noAutofit/>
          </a:bodyPr>
          <a:lstStyle/>
          <a:p>
            <a:pPr indent="0" lvl="0" marL="0" rtl="0" algn="ctr">
              <a:lnSpc>
                <a:spcPct val="100000"/>
              </a:lnSpc>
              <a:spcBef>
                <a:spcPts val="0"/>
              </a:spcBef>
              <a:spcAft>
                <a:spcPts val="0"/>
              </a:spcAft>
              <a:buClr>
                <a:srgbClr val="000000"/>
              </a:buClr>
              <a:buSzPts val="5400"/>
              <a:buFont typeface="Arial"/>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3473C"/>
        </a:solidFill>
      </p:bgPr>
    </p:bg>
    <p:spTree>
      <p:nvGrpSpPr>
        <p:cNvPr id="191" name="Shape 191"/>
        <p:cNvGrpSpPr/>
        <p:nvPr/>
      </p:nvGrpSpPr>
      <p:grpSpPr>
        <a:xfrm>
          <a:off x="0" y="0"/>
          <a:ext cx="0" cy="0"/>
          <a:chOff x="0" y="0"/>
          <a:chExt cx="0" cy="0"/>
        </a:xfrm>
      </p:grpSpPr>
      <p:sp>
        <p:nvSpPr>
          <p:cNvPr id="192" name="Google Shape;192;p29"/>
          <p:cNvSpPr txBox="1"/>
          <p:nvPr>
            <p:ph type="ctrTitle"/>
          </p:nvPr>
        </p:nvSpPr>
        <p:spPr>
          <a:xfrm>
            <a:off x="10296525" y="4019550"/>
            <a:ext cx="7572150" cy="4082850"/>
          </a:xfrm>
          <a:prstGeom prst="rect">
            <a:avLst/>
          </a:prstGeom>
          <a:noFill/>
          <a:ln>
            <a:noFill/>
          </a:ln>
        </p:spPr>
        <p:txBody>
          <a:bodyPr anchorCtr="0" anchor="b" bIns="68550" lIns="137150" spcFirstLastPara="1" rIns="137150" wrap="square" tIns="68550">
            <a:normAutofit/>
          </a:bodyPr>
          <a:lstStyle/>
          <a:p>
            <a:pPr indent="0" lvl="0" marL="0" rtl="0" algn="l">
              <a:lnSpc>
                <a:spcPct val="85000"/>
              </a:lnSpc>
              <a:spcBef>
                <a:spcPts val="0"/>
              </a:spcBef>
              <a:spcAft>
                <a:spcPts val="0"/>
              </a:spcAft>
              <a:buClr>
                <a:schemeClr val="lt1"/>
              </a:buClr>
              <a:buSzPts val="10800"/>
              <a:buFont typeface="Century Gothic"/>
              <a:buNone/>
            </a:pPr>
            <a:r>
              <a:rPr lang="en-US" sz="7200"/>
              <a:t>Updated Timeline for 2026</a:t>
            </a:r>
            <a:endParaRPr/>
          </a:p>
        </p:txBody>
      </p:sp>
      <p:sp>
        <p:nvSpPr>
          <p:cNvPr id="193" name="Google Shape;193;p29"/>
          <p:cNvSpPr txBox="1"/>
          <p:nvPr>
            <p:ph idx="1" type="subTitle"/>
          </p:nvPr>
        </p:nvSpPr>
        <p:spPr>
          <a:xfrm>
            <a:off x="12247795" y="5564895"/>
            <a:ext cx="4302450" cy="2537550"/>
          </a:xfrm>
          <a:prstGeom prst="rect">
            <a:avLst/>
          </a:prstGeom>
          <a:noFill/>
          <a:ln>
            <a:noFill/>
          </a:ln>
        </p:spPr>
        <p:txBody>
          <a:bodyPr anchorCtr="0" anchor="t" bIns="68550" lIns="137150" spcFirstLastPara="1" rIns="137150" wrap="square" tIns="68550">
            <a:normAutofit/>
          </a:bodyPr>
          <a:lstStyle/>
          <a:p>
            <a:pPr indent="0" lvl="0" marL="0" rtl="0" algn="l">
              <a:lnSpc>
                <a:spcPct val="95000"/>
              </a:lnSpc>
              <a:spcBef>
                <a:spcPts val="0"/>
              </a:spcBef>
              <a:spcAft>
                <a:spcPts val="0"/>
              </a:spcAft>
              <a:buSzPts val="2600"/>
              <a:buNone/>
            </a:pPr>
            <a:r>
              <a:rPr lang="en-US"/>
              <a:t>.</a:t>
            </a:r>
            <a:endParaRPr/>
          </a:p>
        </p:txBody>
      </p:sp>
      <p:pic>
        <p:nvPicPr>
          <p:cNvPr id="194" name="Google Shape;194;p29"/>
          <p:cNvPicPr preferRelativeResize="0"/>
          <p:nvPr/>
        </p:nvPicPr>
        <p:blipFill rotWithShape="1">
          <a:blip r:embed="rId3">
            <a:alphaModFix/>
          </a:blip>
          <a:srcRect b="0" l="7889" r="6458" t="22288"/>
          <a:stretch/>
        </p:blipFill>
        <p:spPr>
          <a:xfrm>
            <a:off x="1381125" y="276225"/>
            <a:ext cx="8055264" cy="9744073"/>
          </a:xfrm>
          <a:prstGeom prst="rect">
            <a:avLst/>
          </a:prstGeom>
          <a:noFill/>
          <a:ln>
            <a:noFill/>
          </a:ln>
        </p:spPr>
      </p:pic>
      <p:pic>
        <p:nvPicPr>
          <p:cNvPr id="195" name="Google Shape;195;p29"/>
          <p:cNvPicPr preferRelativeResize="0"/>
          <p:nvPr/>
        </p:nvPicPr>
        <p:blipFill rotWithShape="1">
          <a:blip r:embed="rId3">
            <a:alphaModFix/>
          </a:blip>
          <a:srcRect b="78148" l="0" r="0" t="0"/>
          <a:stretch/>
        </p:blipFill>
        <p:spPr>
          <a:xfrm>
            <a:off x="9722137" y="828675"/>
            <a:ext cx="8308688" cy="242080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92"/>
                                        </p:tgtEl>
                                        <p:attrNameLst>
                                          <p:attrName>style.visibility</p:attrName>
                                        </p:attrNameLst>
                                      </p:cBhvr>
                                      <p:to>
                                        <p:strVal val="visible"/>
                                      </p:to>
                                    </p:set>
                                    <p:animEffect filter="fade" transition="in">
                                      <p:cBhvr>
                                        <p:cTn dur="7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2DC"/>
        </a:solidFill>
      </p:bgPr>
    </p:bg>
    <p:spTree>
      <p:nvGrpSpPr>
        <p:cNvPr id="200" name="Shape 200"/>
        <p:cNvGrpSpPr/>
        <p:nvPr/>
      </p:nvGrpSpPr>
      <p:grpSpPr>
        <a:xfrm>
          <a:off x="0" y="0"/>
          <a:ext cx="0" cy="0"/>
          <a:chOff x="0" y="0"/>
          <a:chExt cx="0" cy="0"/>
        </a:xfrm>
      </p:grpSpPr>
      <p:grpSp>
        <p:nvGrpSpPr>
          <p:cNvPr id="201" name="Google Shape;201;p30"/>
          <p:cNvGrpSpPr/>
          <p:nvPr/>
        </p:nvGrpSpPr>
        <p:grpSpPr>
          <a:xfrm>
            <a:off x="17102588" y="9344522"/>
            <a:ext cx="685800" cy="685800"/>
            <a:chOff x="11361456" y="6195813"/>
            <a:chExt cx="548640" cy="548640"/>
          </a:xfrm>
        </p:grpSpPr>
        <p:sp>
          <p:nvSpPr>
            <p:cNvPr id="202" name="Google Shape;202;p30"/>
            <p:cNvSpPr/>
            <p:nvPr/>
          </p:nvSpPr>
          <p:spPr>
            <a:xfrm>
              <a:off x="11361456" y="6195813"/>
              <a:ext cx="548640" cy="548640"/>
            </a:xfrm>
            <a:prstGeom prst="ellipse">
              <a:avLst/>
            </a:prstGeom>
            <a:blipFill rotWithShape="1">
              <a:blip r:embed="rId3">
                <a:alphaModFix/>
              </a:blip>
              <a:tile algn="tl" flip="none" tx="5080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3000"/>
                <a:buFont typeface="Bookman Old Style"/>
                <a:buNone/>
              </a:pPr>
              <a:r>
                <a:t/>
              </a:r>
              <a:endParaRPr b="1" i="0" sz="3000" u="none" cap="none" strike="noStrike">
                <a:solidFill>
                  <a:srgbClr val="FFFFFF"/>
                </a:solidFill>
                <a:latin typeface="Rockwell"/>
                <a:ea typeface="Rockwell"/>
                <a:cs typeface="Rockwell"/>
                <a:sym typeface="Rockwell"/>
              </a:endParaRPr>
            </a:p>
          </p:txBody>
        </p:sp>
        <p:sp>
          <p:nvSpPr>
            <p:cNvPr id="203" name="Google Shape;203;p30"/>
            <p:cNvSpPr/>
            <p:nvPr/>
          </p:nvSpPr>
          <p:spPr>
            <a:xfrm>
              <a:off x="11396488" y="6230844"/>
              <a:ext cx="478576" cy="478578"/>
            </a:xfrm>
            <a:prstGeom prst="ellipse">
              <a:avLst/>
            </a:prstGeom>
            <a:noFill/>
            <a:ln cap="flat" cmpd="sng" w="12700">
              <a:solidFill>
                <a:srgbClr val="FFFFFF"/>
              </a:solidFill>
              <a:prstDash val="solid"/>
              <a:round/>
              <a:headEnd len="sm" w="sm" type="none"/>
              <a:tailEnd len="sm" w="sm" type="none"/>
            </a:ln>
          </p:spPr>
          <p:txBody>
            <a:bodyPr anchorCtr="0" anchor="ctr" bIns="68550" lIns="137150" spcFirstLastPara="1" rIns="137150" wrap="square" tIns="68550">
              <a:noAutofit/>
            </a:bodyPr>
            <a:lstStyle/>
            <a:p>
              <a:pPr indent="0" lvl="0" marL="0" marR="0" rtl="0" algn="ctr">
                <a:lnSpc>
                  <a:spcPct val="100000"/>
                </a:lnSpc>
                <a:spcBef>
                  <a:spcPts val="0"/>
                </a:spcBef>
                <a:spcAft>
                  <a:spcPts val="0"/>
                </a:spcAft>
                <a:buClr>
                  <a:schemeClr val="dk1"/>
                </a:buClr>
                <a:buSzPts val="2700"/>
                <a:buFont typeface="Bookman Old Style"/>
                <a:buNone/>
              </a:pPr>
              <a:r>
                <a:t/>
              </a:r>
              <a:endParaRPr b="0" i="0" sz="2700" u="none" cap="none" strike="noStrike">
                <a:solidFill>
                  <a:srgbClr val="FFFFFF"/>
                </a:solidFill>
                <a:latin typeface="Calibri"/>
                <a:ea typeface="Calibri"/>
                <a:cs typeface="Calibri"/>
                <a:sym typeface="Calibri"/>
              </a:endParaRPr>
            </a:p>
          </p:txBody>
        </p:sp>
      </p:grpSp>
      <p:sp>
        <p:nvSpPr>
          <p:cNvPr id="204" name="Google Shape;204;p30"/>
          <p:cNvSpPr txBox="1"/>
          <p:nvPr>
            <p:ph type="title"/>
          </p:nvPr>
        </p:nvSpPr>
        <p:spPr>
          <a:xfrm>
            <a:off x="12472335" y="638085"/>
            <a:ext cx="5316053" cy="1586019"/>
          </a:xfrm>
          <a:prstGeom prst="rect">
            <a:avLst/>
          </a:prstGeom>
          <a:noFill/>
          <a:ln>
            <a:noFill/>
          </a:ln>
        </p:spPr>
        <p:txBody>
          <a:bodyPr anchorCtr="0" anchor="ctr" bIns="68550" lIns="137150" spcFirstLastPara="1" rIns="137150" wrap="square" tIns="68550">
            <a:normAutofit fontScale="90000"/>
          </a:bodyPr>
          <a:lstStyle/>
          <a:p>
            <a:pPr indent="0" lvl="0" marL="0" rtl="0" algn="l">
              <a:lnSpc>
                <a:spcPct val="90000"/>
              </a:lnSpc>
              <a:spcBef>
                <a:spcPts val="0"/>
              </a:spcBef>
              <a:spcAft>
                <a:spcPts val="0"/>
              </a:spcAft>
              <a:buClr>
                <a:schemeClr val="dk1"/>
              </a:buClr>
              <a:buSzPct val="110417"/>
              <a:buFont typeface="Century Gothic"/>
              <a:buNone/>
            </a:pPr>
            <a:r>
              <a:rPr lang="en-US"/>
              <a:t>NSLP Guidelines: </a:t>
            </a:r>
            <a:br>
              <a:rPr lang="en-US"/>
            </a:br>
            <a:r>
              <a:rPr lang="en-US"/>
              <a:t>9-12</a:t>
            </a:r>
            <a:endParaRPr/>
          </a:p>
        </p:txBody>
      </p:sp>
      <p:sp>
        <p:nvSpPr>
          <p:cNvPr id="205" name="Google Shape;205;p30"/>
          <p:cNvSpPr txBox="1"/>
          <p:nvPr>
            <p:ph idx="1" type="body"/>
          </p:nvPr>
        </p:nvSpPr>
        <p:spPr>
          <a:xfrm>
            <a:off x="12162621" y="2267894"/>
            <a:ext cx="5764189" cy="7732759"/>
          </a:xfrm>
          <a:prstGeom prst="rect">
            <a:avLst/>
          </a:prstGeom>
          <a:solidFill>
            <a:schemeClr val="lt1"/>
          </a:solidFill>
          <a:ln>
            <a:noFill/>
          </a:ln>
        </p:spPr>
        <p:txBody>
          <a:bodyPr anchorCtr="0" anchor="ctr" bIns="68550" lIns="137150" spcFirstLastPara="1" rIns="137150" wrap="square" tIns="68550">
            <a:normAutofit/>
          </a:bodyPr>
          <a:lstStyle/>
          <a:p>
            <a:pPr indent="-273050" lvl="0" marL="431800" rtl="0" algn="l">
              <a:lnSpc>
                <a:spcPct val="90000"/>
              </a:lnSpc>
              <a:spcBef>
                <a:spcPts val="0"/>
              </a:spcBef>
              <a:spcAft>
                <a:spcPts val="0"/>
              </a:spcAft>
              <a:buSzPts val="1500"/>
              <a:buFont typeface="Noto Sans Symbols"/>
              <a:buChar char="▪"/>
            </a:pPr>
            <a:r>
              <a:rPr lang="en-US" sz="2600">
                <a:solidFill>
                  <a:schemeClr val="dk1"/>
                </a:solidFill>
              </a:rPr>
              <a:t>M/MA</a:t>
            </a:r>
            <a:endParaRPr sz="2900"/>
          </a:p>
          <a:p>
            <a:pPr indent="-273050" lvl="1" marL="1117600" rtl="0" algn="l">
              <a:lnSpc>
                <a:spcPct val="90000"/>
              </a:lnSpc>
              <a:spcBef>
                <a:spcPts val="600"/>
              </a:spcBef>
              <a:spcAft>
                <a:spcPts val="0"/>
              </a:spcAft>
              <a:buSzPts val="1500"/>
              <a:buFont typeface="Noto Sans Symbols"/>
              <a:buChar char="▪"/>
            </a:pPr>
            <a:r>
              <a:rPr lang="en-US" sz="2600"/>
              <a:t>2oz Eq</a:t>
            </a:r>
            <a:endParaRPr sz="2600"/>
          </a:p>
          <a:p>
            <a:pPr indent="-273050" lvl="0" marL="431800" rtl="0" algn="l">
              <a:lnSpc>
                <a:spcPct val="90000"/>
              </a:lnSpc>
              <a:spcBef>
                <a:spcPts val="1800"/>
              </a:spcBef>
              <a:spcAft>
                <a:spcPts val="0"/>
              </a:spcAft>
              <a:buSzPts val="1500"/>
              <a:buFont typeface="Noto Sans Symbols"/>
              <a:buChar char="▪"/>
            </a:pPr>
            <a:r>
              <a:rPr lang="en-US" sz="2600">
                <a:solidFill>
                  <a:schemeClr val="dk1"/>
                </a:solidFill>
              </a:rPr>
              <a:t>Grain</a:t>
            </a:r>
            <a:endParaRPr sz="2900"/>
          </a:p>
          <a:p>
            <a:pPr indent="-273050" lvl="1" marL="1117600" rtl="0" algn="l">
              <a:lnSpc>
                <a:spcPct val="90000"/>
              </a:lnSpc>
              <a:spcBef>
                <a:spcPts val="600"/>
              </a:spcBef>
              <a:spcAft>
                <a:spcPts val="0"/>
              </a:spcAft>
              <a:buSzPts val="1500"/>
              <a:buFont typeface="Noto Sans Symbols"/>
              <a:buChar char="▪"/>
            </a:pPr>
            <a:r>
              <a:rPr lang="en-US" sz="2600"/>
              <a:t>2oz Eq</a:t>
            </a:r>
            <a:endParaRPr sz="2600"/>
          </a:p>
          <a:p>
            <a:pPr indent="-273050" lvl="1" marL="1117600" rtl="0" algn="l">
              <a:lnSpc>
                <a:spcPct val="90000"/>
              </a:lnSpc>
              <a:spcBef>
                <a:spcPts val="900"/>
              </a:spcBef>
              <a:spcAft>
                <a:spcPts val="0"/>
              </a:spcAft>
              <a:buSzPts val="1500"/>
              <a:buFont typeface="Noto Sans Symbols"/>
              <a:buChar char="▪"/>
            </a:pPr>
            <a:r>
              <a:rPr lang="en-US" sz="2600"/>
              <a:t>80% WGR</a:t>
            </a:r>
            <a:endParaRPr sz="2600"/>
          </a:p>
          <a:p>
            <a:pPr indent="-273050" lvl="0" marL="431800" rtl="0" algn="l">
              <a:lnSpc>
                <a:spcPct val="90000"/>
              </a:lnSpc>
              <a:spcBef>
                <a:spcPts val="1800"/>
              </a:spcBef>
              <a:spcAft>
                <a:spcPts val="0"/>
              </a:spcAft>
              <a:buSzPts val="1500"/>
              <a:buFont typeface="Noto Sans Symbols"/>
              <a:buChar char="▪"/>
            </a:pPr>
            <a:r>
              <a:rPr lang="en-US" sz="2600">
                <a:solidFill>
                  <a:schemeClr val="dk1"/>
                </a:solidFill>
              </a:rPr>
              <a:t>Fruit or Veg:  ½ Cup serving</a:t>
            </a:r>
            <a:endParaRPr sz="2900"/>
          </a:p>
          <a:p>
            <a:pPr indent="-273050" lvl="0" marL="431800" rtl="0" algn="l">
              <a:lnSpc>
                <a:spcPct val="90000"/>
              </a:lnSpc>
              <a:spcBef>
                <a:spcPts val="1500"/>
              </a:spcBef>
              <a:spcAft>
                <a:spcPts val="0"/>
              </a:spcAft>
              <a:buSzPts val="1500"/>
              <a:buFont typeface="Noto Sans Symbols"/>
              <a:buChar char="▪"/>
            </a:pPr>
            <a:r>
              <a:rPr lang="en-US" sz="2600">
                <a:solidFill>
                  <a:schemeClr val="dk1"/>
                </a:solidFill>
              </a:rPr>
              <a:t>Calories:</a:t>
            </a:r>
            <a:endParaRPr sz="2900"/>
          </a:p>
          <a:p>
            <a:pPr indent="-273050" lvl="1" marL="1117600" rtl="0" algn="l">
              <a:lnSpc>
                <a:spcPct val="90000"/>
              </a:lnSpc>
              <a:spcBef>
                <a:spcPts val="600"/>
              </a:spcBef>
              <a:spcAft>
                <a:spcPts val="0"/>
              </a:spcAft>
              <a:buSzPts val="1500"/>
              <a:buFont typeface="Noto Sans Symbols"/>
              <a:buChar char="▪"/>
            </a:pPr>
            <a:r>
              <a:rPr lang="en-US" sz="2600"/>
              <a:t>750-850 (based on  weekly ave)</a:t>
            </a:r>
            <a:endParaRPr sz="2600"/>
          </a:p>
          <a:p>
            <a:pPr indent="-273050" lvl="0" marL="431800" rtl="0" algn="l">
              <a:lnSpc>
                <a:spcPct val="90000"/>
              </a:lnSpc>
              <a:spcBef>
                <a:spcPts val="1800"/>
              </a:spcBef>
              <a:spcAft>
                <a:spcPts val="0"/>
              </a:spcAft>
              <a:buSzPts val="1500"/>
              <a:buFont typeface="Noto Sans Symbols"/>
              <a:buChar char="▪"/>
            </a:pPr>
            <a:r>
              <a:rPr lang="en-US" sz="2600">
                <a:solidFill>
                  <a:schemeClr val="dk1"/>
                </a:solidFill>
              </a:rPr>
              <a:t>Sat Fat:</a:t>
            </a:r>
            <a:endParaRPr sz="2900"/>
          </a:p>
          <a:p>
            <a:pPr indent="-273050" lvl="1" marL="1117600" rtl="0" algn="l">
              <a:lnSpc>
                <a:spcPct val="90000"/>
              </a:lnSpc>
              <a:spcBef>
                <a:spcPts val="600"/>
              </a:spcBef>
              <a:spcAft>
                <a:spcPts val="0"/>
              </a:spcAft>
              <a:buSzPts val="1500"/>
              <a:buFont typeface="Noto Sans Symbols"/>
              <a:buChar char="▪"/>
            </a:pPr>
            <a:r>
              <a:rPr lang="en-US" sz="2600"/>
              <a:t>Less than 10% calories</a:t>
            </a:r>
            <a:endParaRPr sz="2600"/>
          </a:p>
          <a:p>
            <a:pPr indent="-273050" lvl="0" marL="431800" rtl="0" algn="l">
              <a:lnSpc>
                <a:spcPct val="90000"/>
              </a:lnSpc>
              <a:spcBef>
                <a:spcPts val="1800"/>
              </a:spcBef>
              <a:spcAft>
                <a:spcPts val="0"/>
              </a:spcAft>
              <a:buSzPts val="1500"/>
              <a:buFont typeface="Noto Sans Symbols"/>
              <a:buChar char="▪"/>
            </a:pPr>
            <a:r>
              <a:rPr lang="en-US" sz="2600">
                <a:solidFill>
                  <a:schemeClr val="dk1"/>
                </a:solidFill>
              </a:rPr>
              <a:t>Sodium:</a:t>
            </a:r>
            <a:endParaRPr sz="2900"/>
          </a:p>
          <a:p>
            <a:pPr indent="-273050" lvl="1" marL="1117600" rtl="0" algn="l">
              <a:lnSpc>
                <a:spcPct val="90000"/>
              </a:lnSpc>
              <a:spcBef>
                <a:spcPts val="600"/>
              </a:spcBef>
              <a:spcAft>
                <a:spcPts val="0"/>
              </a:spcAft>
              <a:buSzPts val="1500"/>
              <a:buFont typeface="Noto Sans Symbols"/>
              <a:buChar char="▪"/>
            </a:pPr>
            <a:r>
              <a:rPr lang="en-US" sz="2600"/>
              <a:t>1280mg (current)</a:t>
            </a:r>
            <a:endParaRPr sz="2600"/>
          </a:p>
          <a:p>
            <a:pPr indent="-273050" lvl="0" marL="431800" rtl="0" algn="l">
              <a:lnSpc>
                <a:spcPct val="90000"/>
              </a:lnSpc>
              <a:spcBef>
                <a:spcPts val="1800"/>
              </a:spcBef>
              <a:spcAft>
                <a:spcPts val="0"/>
              </a:spcAft>
              <a:buSzPts val="1500"/>
              <a:buFont typeface="Noto Sans Symbols"/>
              <a:buChar char="▪"/>
            </a:pPr>
            <a:r>
              <a:rPr lang="en-US" sz="2600">
                <a:solidFill>
                  <a:schemeClr val="dk1"/>
                </a:solidFill>
              </a:rPr>
              <a:t>Trans Fat:</a:t>
            </a:r>
            <a:endParaRPr sz="2900"/>
          </a:p>
          <a:p>
            <a:pPr indent="-273050" lvl="1" marL="1117600" rtl="0" algn="l">
              <a:lnSpc>
                <a:spcPct val="90000"/>
              </a:lnSpc>
              <a:spcBef>
                <a:spcPts val="600"/>
              </a:spcBef>
              <a:spcAft>
                <a:spcPts val="0"/>
              </a:spcAft>
              <a:buSzPts val="1500"/>
              <a:buFont typeface="Noto Sans Symbols"/>
              <a:buChar char="▪"/>
            </a:pPr>
            <a:r>
              <a:rPr lang="en-US" sz="2600"/>
              <a:t>ZERO!</a:t>
            </a:r>
            <a:endParaRPr sz="1800">
              <a:solidFill>
                <a:schemeClr val="dk1"/>
              </a:solidFill>
            </a:endParaRPr>
          </a:p>
        </p:txBody>
      </p:sp>
      <p:sp>
        <p:nvSpPr>
          <p:cNvPr id="206" name="Google Shape;206;p30"/>
          <p:cNvSpPr txBox="1"/>
          <p:nvPr>
            <p:ph idx="12" type="sldNum"/>
          </p:nvPr>
        </p:nvSpPr>
        <p:spPr>
          <a:xfrm>
            <a:off x="16966692" y="9409176"/>
            <a:ext cx="960120" cy="547688"/>
          </a:xfrm>
          <a:prstGeom prst="rect">
            <a:avLst/>
          </a:prstGeom>
          <a:noFill/>
          <a:ln>
            <a:noFill/>
          </a:ln>
        </p:spPr>
        <p:txBody>
          <a:bodyPr anchorCtr="0" anchor="ctr" bIns="68550" lIns="137150" spcFirstLastPara="1" rIns="137150" wrap="square" tIns="68550">
            <a:normAutofit fontScale="55000" lnSpcReduction="20000"/>
          </a:bodyPr>
          <a:lstStyle/>
          <a:p>
            <a:pPr indent="0" lvl="0" marL="0" rtl="0" algn="ctr">
              <a:lnSpc>
                <a:spcPct val="100000"/>
              </a:lnSpc>
              <a:spcBef>
                <a:spcPts val="0"/>
              </a:spcBef>
              <a:spcAft>
                <a:spcPts val="0"/>
              </a:spcAft>
              <a:buSzPct val="100000"/>
              <a:buNone/>
            </a:pPr>
            <a:fld id="{00000000-1234-1234-1234-123412341234}" type="slidenum">
              <a:rPr lang="en-US"/>
              <a:t>‹#›</a:t>
            </a:fld>
            <a:endParaRPr/>
          </a:p>
        </p:txBody>
      </p:sp>
      <p:graphicFrame>
        <p:nvGraphicFramePr>
          <p:cNvPr id="207" name="Google Shape;207;p30"/>
          <p:cNvGraphicFramePr/>
          <p:nvPr/>
        </p:nvGraphicFramePr>
        <p:xfrm>
          <a:off x="774456" y="1440281"/>
          <a:ext cx="3000000" cy="3000000"/>
        </p:xfrm>
        <a:graphic>
          <a:graphicData uri="http://schemas.openxmlformats.org/drawingml/2006/table">
            <a:tbl>
              <a:tblPr>
                <a:noFill/>
                <a:tableStyleId>{AA75517B-D992-4487-8BE6-6D37D3FE7738}</a:tableStyleId>
              </a:tblPr>
              <a:tblGrid>
                <a:gridCol w="2706900"/>
                <a:gridCol w="3566350"/>
                <a:gridCol w="2155200"/>
                <a:gridCol w="2380975"/>
              </a:tblGrid>
              <a:tr h="586150">
                <a:tc gridSpan="4">
                  <a:txBody>
                    <a:bodyPr/>
                    <a:lstStyle/>
                    <a:p>
                      <a:pPr indent="0" lvl="0" marL="0" marR="0" rtl="0" algn="ctr">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FOOD COMPONENT MINIMUM SERVING SIZES</a:t>
                      </a:r>
                      <a:endParaRPr sz="2400" u="none" cap="none" strike="noStrike">
                        <a:latin typeface="Calibri"/>
                        <a:ea typeface="Calibri"/>
                        <a:cs typeface="Calibri"/>
                        <a:sym typeface="Calibri"/>
                      </a:endParaRPr>
                    </a:p>
                  </a:txBody>
                  <a:tcPr marT="0" marB="0" marR="150275" marL="1502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7E6E6"/>
                    </a:solidFill>
                  </a:tcPr>
                </a:tc>
                <a:tc hMerge="1"/>
                <a:tc hMerge="1"/>
                <a:tc hMerge="1"/>
              </a:tr>
              <a:tr h="2495475">
                <a:tc gridSpan="2">
                  <a:txBody>
                    <a:bodyPr/>
                    <a:lstStyle/>
                    <a:p>
                      <a:pPr indent="0" lvl="0" marL="0" marR="0" rtl="0" algn="l">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Fruit or Vegetable</a:t>
                      </a:r>
                      <a:endParaRPr sz="2400" u="none" cap="none" strike="noStrike">
                        <a:latin typeface="Calibri"/>
                        <a:ea typeface="Calibri"/>
                        <a:cs typeface="Calibri"/>
                        <a:sym typeface="Calibri"/>
                      </a:endParaRPr>
                    </a:p>
                    <a:p>
                      <a:pPr indent="0" lvl="0" marL="0" marR="0" rtl="0" algn="l">
                        <a:lnSpc>
                          <a:spcPct val="115000"/>
                        </a:lnSpc>
                        <a:spcBef>
                          <a:spcPts val="1200"/>
                        </a:spcBef>
                        <a:spcAft>
                          <a:spcPts val="0"/>
                        </a:spcAft>
                        <a:buClr>
                          <a:schemeClr val="dk1"/>
                        </a:buClr>
                        <a:buSzPts val="2300"/>
                        <a:buFont typeface="Calibri"/>
                        <a:buNone/>
                      </a:pPr>
                      <a:r>
                        <a:rPr i="1" lang="en-US" sz="2300" u="none" cap="none" strike="noStrike">
                          <a:latin typeface="Calibri"/>
                          <a:ea typeface="Calibri"/>
                          <a:cs typeface="Calibri"/>
                          <a:sym typeface="Calibri"/>
                        </a:rPr>
                        <a:t>*Vegetable subgroups: Dark Green, Red/Orange, Bean/Pea or Legumes, Starchy and Other</a:t>
                      </a:r>
                      <a:endParaRPr sz="2400" u="none" cap="none" strike="noStrike">
                        <a:latin typeface="Calibri"/>
                        <a:ea typeface="Calibri"/>
                        <a:cs typeface="Calibri"/>
                        <a:sym typeface="Calibri"/>
                      </a:endParaRPr>
                    </a:p>
                    <a:p>
                      <a:pPr indent="0" lvl="0" marL="0" marR="0" rtl="0" algn="l">
                        <a:lnSpc>
                          <a:spcPct val="115000"/>
                        </a:lnSpc>
                        <a:spcBef>
                          <a:spcPts val="1200"/>
                        </a:spcBef>
                        <a:spcAft>
                          <a:spcPts val="0"/>
                        </a:spcAft>
                        <a:buClr>
                          <a:schemeClr val="dk1"/>
                        </a:buClr>
                        <a:buSzPts val="2700"/>
                        <a:buFont typeface="Calibri"/>
                        <a:buNone/>
                      </a:pPr>
                      <a:r>
                        <a:rPr b="1" lang="en-US" sz="2700" u="none" cap="none" strike="noStrike">
                          <a:latin typeface="Calibri"/>
                          <a:ea typeface="Calibri"/>
                          <a:cs typeface="Calibri"/>
                          <a:sym typeface="Calibri"/>
                        </a:rPr>
                        <a:t> </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gridSpan="2">
                  <a:txBody>
                    <a:bodyPr/>
                    <a:lstStyle/>
                    <a:p>
                      <a:pPr indent="0" lvl="0" marL="0" marR="0" rtl="0" algn="l">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½ cup (c)</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1283125">
                <a:tc gridSpan="2">
                  <a:txBody>
                    <a:bodyPr/>
                    <a:lstStyle/>
                    <a:p>
                      <a:pPr indent="0" lvl="0" marL="0" marR="0" rtl="0" algn="l">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Grains</a:t>
                      </a:r>
                      <a:endParaRPr sz="2400" u="none" cap="none" strike="noStrike">
                        <a:latin typeface="Calibri"/>
                        <a:ea typeface="Calibri"/>
                        <a:cs typeface="Calibri"/>
                        <a:sym typeface="Calibri"/>
                      </a:endParaRPr>
                    </a:p>
                    <a:p>
                      <a:pPr indent="0" lvl="0" marL="0" marR="0" rtl="0" algn="l">
                        <a:lnSpc>
                          <a:spcPct val="115000"/>
                        </a:lnSpc>
                        <a:spcBef>
                          <a:spcPts val="1200"/>
                        </a:spcBef>
                        <a:spcAft>
                          <a:spcPts val="0"/>
                        </a:spcAft>
                        <a:buClr>
                          <a:schemeClr val="dk1"/>
                        </a:buClr>
                        <a:buSzPts val="2300"/>
                        <a:buFont typeface="Calibri"/>
                        <a:buNone/>
                      </a:pPr>
                      <a:r>
                        <a:rPr i="1" lang="en-US" sz="2300" u="none" cap="none" strike="noStrike">
                          <a:latin typeface="Calibri"/>
                          <a:ea typeface="Calibri"/>
                          <a:cs typeface="Calibri"/>
                          <a:sym typeface="Calibri"/>
                        </a:rPr>
                        <a:t>Whole or enriched grains only</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gridSpan="2">
                  <a:txBody>
                    <a:bodyPr/>
                    <a:lstStyle/>
                    <a:p>
                      <a:pPr indent="0" lvl="0" marL="0" marR="0" rtl="0" algn="l">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2-ounce equivalents (oz eq)</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586150">
                <a:tc gridSpan="2">
                  <a:txBody>
                    <a:bodyPr/>
                    <a:lstStyle/>
                    <a:p>
                      <a:pPr indent="0" lvl="0" marL="0" marR="0" rtl="0" algn="l">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Meat/Meat Alternates </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gridSpan="2">
                  <a:txBody>
                    <a:bodyPr/>
                    <a:lstStyle/>
                    <a:p>
                      <a:pPr indent="0" lvl="0" marL="0" marR="0" rtl="0" algn="l">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2-ounce equivalents (oz eq)</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586150">
                <a:tc gridSpan="4">
                  <a:txBody>
                    <a:bodyPr/>
                    <a:lstStyle/>
                    <a:p>
                      <a:pPr indent="0" lvl="0" marL="0" marR="0" rtl="0" algn="ctr">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NUTRITION SPECIFICATION RANGES</a:t>
                      </a:r>
                      <a:endParaRPr sz="2400" u="none" cap="none" strike="noStrike">
                        <a:latin typeface="Calibri"/>
                        <a:ea typeface="Calibri"/>
                        <a:cs typeface="Calibri"/>
                        <a:sym typeface="Calibri"/>
                      </a:endParaRPr>
                    </a:p>
                  </a:txBody>
                  <a:tcPr marT="0" marB="0" marR="150275" marL="1502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7E6E6"/>
                    </a:solidFill>
                  </a:tcPr>
                </a:tc>
                <a:tc hMerge="1"/>
                <a:tc hMerge="1"/>
                <a:tc hMerge="1"/>
              </a:tr>
              <a:tr h="1283125">
                <a:tc>
                  <a:txBody>
                    <a:bodyPr/>
                    <a:lstStyle/>
                    <a:p>
                      <a:pPr indent="0" lvl="0" marL="0" marR="0" rtl="0" algn="ctr">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Calories</a:t>
                      </a:r>
                      <a:endParaRPr sz="2400" u="none" cap="none" strike="noStrike">
                        <a:latin typeface="Calibri"/>
                        <a:ea typeface="Calibri"/>
                        <a:cs typeface="Calibri"/>
                        <a:sym typeface="Calibri"/>
                      </a:endParaRPr>
                    </a:p>
                    <a:p>
                      <a:pPr indent="0" lvl="0" marL="0" marR="0" rtl="0" algn="ctr">
                        <a:lnSpc>
                          <a:spcPct val="115000"/>
                        </a:lnSpc>
                        <a:spcBef>
                          <a:spcPts val="1200"/>
                        </a:spcBef>
                        <a:spcAft>
                          <a:spcPts val="0"/>
                        </a:spcAft>
                        <a:buClr>
                          <a:schemeClr val="dk1"/>
                        </a:buClr>
                        <a:buSzPts val="2300"/>
                        <a:buFont typeface="Calibri"/>
                        <a:buNone/>
                      </a:pPr>
                      <a:r>
                        <a:rPr lang="en-US" sz="2300" u="none" cap="none" strike="noStrike">
                          <a:latin typeface="Calibri"/>
                          <a:ea typeface="Calibri"/>
                          <a:cs typeface="Calibri"/>
                          <a:sym typeface="Calibri"/>
                        </a:rPr>
                        <a:t>(kcal)</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Saturated Fat</a:t>
                      </a:r>
                      <a:endParaRPr sz="2400" u="none" cap="none" strike="noStrike">
                        <a:latin typeface="Calibri"/>
                        <a:ea typeface="Calibri"/>
                        <a:cs typeface="Calibri"/>
                        <a:sym typeface="Calibri"/>
                      </a:endParaRPr>
                    </a:p>
                    <a:p>
                      <a:pPr indent="0" lvl="0" marL="0" marR="0" rtl="0" algn="ctr">
                        <a:lnSpc>
                          <a:spcPct val="115000"/>
                        </a:lnSpc>
                        <a:spcBef>
                          <a:spcPts val="1200"/>
                        </a:spcBef>
                        <a:spcAft>
                          <a:spcPts val="0"/>
                        </a:spcAft>
                        <a:buClr>
                          <a:schemeClr val="dk1"/>
                        </a:buClr>
                        <a:buSzPts val="2300"/>
                        <a:buFont typeface="Calibri"/>
                        <a:buNone/>
                      </a:pPr>
                      <a:r>
                        <a:rPr lang="en-US" sz="2300" u="none" cap="none" strike="noStrike">
                          <a:latin typeface="Calibri"/>
                          <a:ea typeface="Calibri"/>
                          <a:cs typeface="Calibri"/>
                          <a:sym typeface="Calibri"/>
                        </a:rPr>
                        <a:t>(% of total calories)</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Sodium</a:t>
                      </a:r>
                      <a:endParaRPr sz="2400" u="none" cap="none" strike="noStrike">
                        <a:latin typeface="Calibri"/>
                        <a:ea typeface="Calibri"/>
                        <a:cs typeface="Calibri"/>
                        <a:sym typeface="Calibri"/>
                      </a:endParaRPr>
                    </a:p>
                    <a:p>
                      <a:pPr indent="0" lvl="0" marL="0" marR="0" rtl="0" algn="ctr">
                        <a:lnSpc>
                          <a:spcPct val="115000"/>
                        </a:lnSpc>
                        <a:spcBef>
                          <a:spcPts val="1200"/>
                        </a:spcBef>
                        <a:spcAft>
                          <a:spcPts val="0"/>
                        </a:spcAft>
                        <a:buClr>
                          <a:schemeClr val="dk1"/>
                        </a:buClr>
                        <a:buSzPts val="2300"/>
                        <a:buFont typeface="Calibri"/>
                        <a:buNone/>
                      </a:pPr>
                      <a:r>
                        <a:rPr lang="en-US" sz="2300" u="none" cap="none" strike="noStrike">
                          <a:latin typeface="Calibri"/>
                          <a:ea typeface="Calibri"/>
                          <a:cs typeface="Calibri"/>
                          <a:sym typeface="Calibri"/>
                        </a:rPr>
                        <a:t>(mg)</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Trans Fat</a:t>
                      </a:r>
                      <a:endParaRPr sz="2400" u="none" cap="none" strike="noStrike">
                        <a:latin typeface="Calibri"/>
                        <a:ea typeface="Calibri"/>
                        <a:cs typeface="Calibri"/>
                        <a:sym typeface="Calibri"/>
                      </a:endParaRPr>
                    </a:p>
                    <a:p>
                      <a:pPr indent="0" lvl="0" marL="0" marR="0" rtl="0" algn="ctr">
                        <a:lnSpc>
                          <a:spcPct val="115000"/>
                        </a:lnSpc>
                        <a:spcBef>
                          <a:spcPts val="1200"/>
                        </a:spcBef>
                        <a:spcAft>
                          <a:spcPts val="0"/>
                        </a:spcAft>
                        <a:buClr>
                          <a:schemeClr val="dk1"/>
                        </a:buClr>
                        <a:buSzPts val="2300"/>
                        <a:buFont typeface="Calibri"/>
                        <a:buNone/>
                      </a:pPr>
                      <a:r>
                        <a:rPr lang="en-US" sz="2300" u="none" cap="none" strike="noStrike">
                          <a:latin typeface="Calibri"/>
                          <a:ea typeface="Calibri"/>
                          <a:cs typeface="Calibri"/>
                          <a:sym typeface="Calibri"/>
                        </a:rPr>
                        <a:t>(g)</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86150">
                <a:tc>
                  <a:txBody>
                    <a:bodyPr/>
                    <a:lstStyle/>
                    <a:p>
                      <a:pPr indent="0" lvl="0" marL="0" marR="0" rtl="0" algn="ctr">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750 – 850</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&lt; 10%</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 1,280</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700"/>
                        <a:buFont typeface="Calibri"/>
                        <a:buNone/>
                      </a:pPr>
                      <a:r>
                        <a:rPr b="1" lang="en-US" sz="2700" u="none" cap="none" strike="noStrike">
                          <a:latin typeface="Calibri"/>
                          <a:ea typeface="Calibri"/>
                          <a:cs typeface="Calibri"/>
                          <a:sym typeface="Calibri"/>
                        </a:rPr>
                        <a:t>0</a:t>
                      </a:r>
                      <a:endParaRPr sz="2400" u="none" cap="none" strike="noStrike">
                        <a:latin typeface="Calibri"/>
                        <a:ea typeface="Calibri"/>
                        <a:cs typeface="Calibri"/>
                        <a:sym typeface="Calibri"/>
                      </a:endParaRPr>
                    </a:p>
                  </a:txBody>
                  <a:tcPr marT="0" marB="0" marR="150275" marL="1502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2DC"/>
        </a:solidFill>
      </p:bgPr>
    </p:bg>
    <p:spTree>
      <p:nvGrpSpPr>
        <p:cNvPr id="211" name="Shape 211"/>
        <p:cNvGrpSpPr/>
        <p:nvPr/>
      </p:nvGrpSpPr>
      <p:grpSpPr>
        <a:xfrm>
          <a:off x="0" y="0"/>
          <a:ext cx="0" cy="0"/>
          <a:chOff x="0" y="0"/>
          <a:chExt cx="0" cy="0"/>
        </a:xfrm>
      </p:grpSpPr>
      <p:sp>
        <p:nvSpPr>
          <p:cNvPr id="212" name="Google Shape;212;p31"/>
          <p:cNvSpPr txBox="1"/>
          <p:nvPr>
            <p:ph type="title"/>
          </p:nvPr>
        </p:nvSpPr>
        <p:spPr>
          <a:xfrm>
            <a:off x="4738254" y="726948"/>
            <a:ext cx="11954118" cy="1337379"/>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chemeClr val="dk1"/>
              </a:buClr>
              <a:buSzPts val="7200"/>
              <a:buFont typeface="Century Gothic"/>
              <a:buNone/>
            </a:pPr>
            <a:r>
              <a:rPr lang="en-US" sz="7200"/>
              <a:t>Pictures of Entry</a:t>
            </a:r>
            <a:endParaRPr sz="7200"/>
          </a:p>
        </p:txBody>
      </p:sp>
      <p:sp>
        <p:nvSpPr>
          <p:cNvPr id="213" name="Google Shape;213;p31"/>
          <p:cNvSpPr txBox="1"/>
          <p:nvPr>
            <p:ph idx="1" type="body"/>
          </p:nvPr>
        </p:nvSpPr>
        <p:spPr>
          <a:xfrm>
            <a:off x="690563" y="2437284"/>
            <a:ext cx="8041958" cy="1366620"/>
          </a:xfrm>
          <a:prstGeom prst="rect">
            <a:avLst/>
          </a:prstGeom>
          <a:noFill/>
          <a:ln>
            <a:noFill/>
          </a:ln>
        </p:spPr>
        <p:txBody>
          <a:bodyPr anchorCtr="0" anchor="ctr" bIns="68550" lIns="137150" spcFirstLastPara="1" rIns="137150" wrap="square" tIns="68550">
            <a:normAutofit/>
          </a:bodyPr>
          <a:lstStyle/>
          <a:p>
            <a:pPr indent="0" lvl="0" marL="0" rtl="0" algn="ctr">
              <a:lnSpc>
                <a:spcPct val="90000"/>
              </a:lnSpc>
              <a:spcBef>
                <a:spcPts val="0"/>
              </a:spcBef>
              <a:spcAft>
                <a:spcPts val="0"/>
              </a:spcAft>
              <a:buSzPts val="2600"/>
              <a:buNone/>
            </a:pPr>
            <a:r>
              <a:rPr lang="en-US" sz="4200">
                <a:solidFill>
                  <a:schemeClr val="dk1"/>
                </a:solidFill>
              </a:rPr>
              <a:t>Culinary Presentation</a:t>
            </a:r>
            <a:endParaRPr sz="4200">
              <a:solidFill>
                <a:schemeClr val="dk1"/>
              </a:solidFill>
            </a:endParaRPr>
          </a:p>
        </p:txBody>
      </p:sp>
      <p:sp>
        <p:nvSpPr>
          <p:cNvPr id="214" name="Google Shape;214;p31"/>
          <p:cNvSpPr txBox="1"/>
          <p:nvPr>
            <p:ph idx="2" type="body"/>
          </p:nvPr>
        </p:nvSpPr>
        <p:spPr>
          <a:xfrm>
            <a:off x="9144000" y="2437284"/>
            <a:ext cx="7132319" cy="1366620"/>
          </a:xfrm>
          <a:prstGeom prst="rect">
            <a:avLst/>
          </a:prstGeom>
          <a:noFill/>
          <a:ln>
            <a:noFill/>
          </a:ln>
        </p:spPr>
        <p:txBody>
          <a:bodyPr anchorCtr="0" anchor="ctr" bIns="68550" lIns="137150" spcFirstLastPara="1" rIns="137150" wrap="square" tIns="68550">
            <a:noAutofit/>
          </a:bodyPr>
          <a:lstStyle/>
          <a:p>
            <a:pPr indent="0" lvl="0" marL="0" rtl="0" algn="ctr">
              <a:lnSpc>
                <a:spcPct val="90000"/>
              </a:lnSpc>
              <a:spcBef>
                <a:spcPts val="0"/>
              </a:spcBef>
              <a:spcAft>
                <a:spcPts val="0"/>
              </a:spcAft>
              <a:buSzPts val="2600"/>
              <a:buNone/>
            </a:pPr>
            <a:r>
              <a:rPr lang="en-US" sz="4200"/>
              <a:t>School Lunch Presentation</a:t>
            </a:r>
            <a:endParaRPr sz="4200"/>
          </a:p>
        </p:txBody>
      </p:sp>
      <p:sp>
        <p:nvSpPr>
          <p:cNvPr id="215" name="Google Shape;215;p31"/>
          <p:cNvSpPr txBox="1"/>
          <p:nvPr>
            <p:ph idx="12" type="sldNum"/>
          </p:nvPr>
        </p:nvSpPr>
        <p:spPr>
          <a:xfrm>
            <a:off x="16939260" y="9258300"/>
            <a:ext cx="1371600" cy="890588"/>
          </a:xfrm>
          <a:prstGeom prst="rect">
            <a:avLst/>
          </a:prstGeom>
          <a:noFill/>
          <a:ln>
            <a:noFill/>
          </a:ln>
        </p:spPr>
        <p:txBody>
          <a:bodyPr anchorCtr="0" anchor="ctr" bIns="68550" lIns="137150" spcFirstLastPara="1" rIns="137150" wrap="square" tIns="68550">
            <a:noAutofit/>
          </a:bodyPr>
          <a:lstStyle/>
          <a:p>
            <a:pPr indent="0" lvl="0" marL="0" rtl="0" algn="ctr">
              <a:lnSpc>
                <a:spcPct val="100000"/>
              </a:lnSpc>
              <a:spcBef>
                <a:spcPts val="0"/>
              </a:spcBef>
              <a:spcAft>
                <a:spcPts val="0"/>
              </a:spcAft>
              <a:buSzPts val="5400"/>
              <a:buNone/>
            </a:pPr>
            <a:fld id="{00000000-1234-1234-1234-123412341234}" type="slidenum">
              <a:rPr lang="en-US"/>
              <a:t>‹#›</a:t>
            </a:fld>
            <a:endParaRPr/>
          </a:p>
        </p:txBody>
      </p:sp>
      <p:sp>
        <p:nvSpPr>
          <p:cNvPr descr="Chicken Parmigiana - Freshella Catering, Dallas TX" id="216" name="Google Shape;216;p31"/>
          <p:cNvSpPr/>
          <p:nvPr/>
        </p:nvSpPr>
        <p:spPr>
          <a:xfrm>
            <a:off x="233363" y="-216695"/>
            <a:ext cx="457200" cy="457201"/>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Bookman Old Style"/>
              <a:ea typeface="Bookman Old Style"/>
              <a:cs typeface="Bookman Old Style"/>
              <a:sym typeface="Bookman Old Style"/>
            </a:endParaRPr>
          </a:p>
        </p:txBody>
      </p:sp>
      <p:sp>
        <p:nvSpPr>
          <p:cNvPr descr="Chicken Parmigiana - Freshella Catering, Dallas TX" id="217" name="Google Shape;217;p31"/>
          <p:cNvSpPr/>
          <p:nvPr/>
        </p:nvSpPr>
        <p:spPr>
          <a:xfrm>
            <a:off x="461963" y="11905"/>
            <a:ext cx="457200" cy="457201"/>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Bookman Old Style"/>
              <a:ea typeface="Bookman Old Style"/>
              <a:cs typeface="Bookman Old Style"/>
              <a:sym typeface="Bookman Old Style"/>
            </a:endParaRPr>
          </a:p>
        </p:txBody>
      </p:sp>
      <p:sp>
        <p:nvSpPr>
          <p:cNvPr descr="Chicken Parmigiana - Freshella Catering, Dallas TX" id="218" name="Google Shape;218;p31"/>
          <p:cNvSpPr/>
          <p:nvPr/>
        </p:nvSpPr>
        <p:spPr>
          <a:xfrm>
            <a:off x="785379" y="576475"/>
            <a:ext cx="457200" cy="457202"/>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Bookman Old Style"/>
              <a:ea typeface="Bookman Old Style"/>
              <a:cs typeface="Bookman Old Style"/>
              <a:sym typeface="Bookman Old Style"/>
            </a:endParaRPr>
          </a:p>
        </p:txBody>
      </p:sp>
      <p:pic>
        <p:nvPicPr>
          <p:cNvPr id="219" name="Google Shape;219;p31"/>
          <p:cNvPicPr preferRelativeResize="0"/>
          <p:nvPr/>
        </p:nvPicPr>
        <p:blipFill rotWithShape="1">
          <a:blip r:embed="rId3">
            <a:alphaModFix/>
          </a:blip>
          <a:srcRect b="0" l="0" r="0" t="0"/>
          <a:stretch/>
        </p:blipFill>
        <p:spPr>
          <a:xfrm>
            <a:off x="9144000" y="3914607"/>
            <a:ext cx="7132319" cy="5136981"/>
          </a:xfrm>
          <a:prstGeom prst="rect">
            <a:avLst/>
          </a:prstGeom>
          <a:noFill/>
          <a:ln>
            <a:noFill/>
          </a:ln>
        </p:spPr>
      </p:pic>
      <p:pic>
        <p:nvPicPr>
          <p:cNvPr id="220" name="Google Shape;220;p31"/>
          <p:cNvPicPr preferRelativeResize="0"/>
          <p:nvPr>
            <p:ph idx="4" type="body"/>
          </p:nvPr>
        </p:nvPicPr>
        <p:blipFill rotWithShape="1">
          <a:blip r:embed="rId4">
            <a:alphaModFix/>
          </a:blip>
          <a:srcRect b="0" l="0" r="0" t="0"/>
          <a:stretch/>
        </p:blipFill>
        <p:spPr>
          <a:xfrm>
            <a:off x="690563" y="3914607"/>
            <a:ext cx="7758509" cy="513698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2DC"/>
        </a:solidFill>
      </p:bgPr>
    </p:bg>
    <p:spTree>
      <p:nvGrpSpPr>
        <p:cNvPr id="224" name="Shape 224"/>
        <p:cNvGrpSpPr/>
        <p:nvPr/>
      </p:nvGrpSpPr>
      <p:grpSpPr>
        <a:xfrm>
          <a:off x="0" y="0"/>
          <a:ext cx="0" cy="0"/>
          <a:chOff x="0" y="0"/>
          <a:chExt cx="0" cy="0"/>
        </a:xfrm>
      </p:grpSpPr>
      <p:sp>
        <p:nvSpPr>
          <p:cNvPr id="225" name="Google Shape;225;p32"/>
          <p:cNvSpPr txBox="1"/>
          <p:nvPr>
            <p:ph type="title"/>
          </p:nvPr>
        </p:nvSpPr>
        <p:spPr>
          <a:xfrm>
            <a:off x="4738254" y="726948"/>
            <a:ext cx="11954250" cy="1337400"/>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chemeClr val="dk1"/>
              </a:buClr>
              <a:buSzPts val="7200"/>
              <a:buFont typeface="Century Gothic"/>
              <a:buNone/>
            </a:pPr>
            <a:r>
              <a:rPr lang="en-US" sz="7200"/>
              <a:t>Pictures of Enties</a:t>
            </a:r>
            <a:endParaRPr sz="7200"/>
          </a:p>
        </p:txBody>
      </p:sp>
      <p:sp>
        <p:nvSpPr>
          <p:cNvPr id="226" name="Google Shape;226;p32"/>
          <p:cNvSpPr txBox="1"/>
          <p:nvPr>
            <p:ph idx="2" type="body"/>
          </p:nvPr>
        </p:nvSpPr>
        <p:spPr>
          <a:xfrm flipH="1" rot="10800000">
            <a:off x="14268450" y="4362446"/>
            <a:ext cx="971550" cy="514350"/>
          </a:xfrm>
          <a:prstGeom prst="rect">
            <a:avLst/>
          </a:prstGeom>
          <a:noFill/>
          <a:ln>
            <a:noFill/>
          </a:ln>
        </p:spPr>
        <p:txBody>
          <a:bodyPr anchorCtr="0" anchor="ctr" bIns="68550" lIns="137150" spcFirstLastPara="1" rIns="137150" wrap="square" tIns="68550">
            <a:noAutofit/>
          </a:bodyPr>
          <a:lstStyle/>
          <a:p>
            <a:pPr indent="0" lvl="0" marL="0" rtl="0" algn="l">
              <a:lnSpc>
                <a:spcPct val="90000"/>
              </a:lnSpc>
              <a:spcBef>
                <a:spcPts val="0"/>
              </a:spcBef>
              <a:spcAft>
                <a:spcPts val="0"/>
              </a:spcAft>
              <a:buSzPts val="2600"/>
              <a:buNone/>
            </a:pPr>
            <a:r>
              <a:rPr lang="en-US" sz="4200"/>
              <a:t>ion</a:t>
            </a:r>
            <a:endParaRPr sz="4200"/>
          </a:p>
        </p:txBody>
      </p:sp>
      <p:sp>
        <p:nvSpPr>
          <p:cNvPr id="227" name="Google Shape;227;p32"/>
          <p:cNvSpPr txBox="1"/>
          <p:nvPr>
            <p:ph idx="12" type="sldNum"/>
          </p:nvPr>
        </p:nvSpPr>
        <p:spPr>
          <a:xfrm>
            <a:off x="16939260" y="9258300"/>
            <a:ext cx="1371600" cy="890550"/>
          </a:xfrm>
          <a:prstGeom prst="rect">
            <a:avLst/>
          </a:prstGeom>
          <a:noFill/>
          <a:ln>
            <a:noFill/>
          </a:ln>
        </p:spPr>
        <p:txBody>
          <a:bodyPr anchorCtr="0" anchor="ctr" bIns="68550" lIns="137150" spcFirstLastPara="1" rIns="137150" wrap="square" tIns="68550">
            <a:noAutofit/>
          </a:bodyPr>
          <a:lstStyle/>
          <a:p>
            <a:pPr indent="0" lvl="0" marL="0" rtl="0" algn="ctr">
              <a:lnSpc>
                <a:spcPct val="100000"/>
              </a:lnSpc>
              <a:spcBef>
                <a:spcPts val="0"/>
              </a:spcBef>
              <a:spcAft>
                <a:spcPts val="0"/>
              </a:spcAft>
              <a:buSzPts val="5400"/>
              <a:buNone/>
            </a:pPr>
            <a:fld id="{00000000-1234-1234-1234-123412341234}" type="slidenum">
              <a:rPr lang="en-US"/>
              <a:t>‹#›</a:t>
            </a:fld>
            <a:endParaRPr/>
          </a:p>
        </p:txBody>
      </p:sp>
      <p:sp>
        <p:nvSpPr>
          <p:cNvPr descr="Chicken Parmigiana - Freshella Catering, Dallas TX" id="228" name="Google Shape;228;p32"/>
          <p:cNvSpPr/>
          <p:nvPr/>
        </p:nvSpPr>
        <p:spPr>
          <a:xfrm>
            <a:off x="233363" y="-216695"/>
            <a:ext cx="457200" cy="4572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Bookman Old Style"/>
              <a:ea typeface="Bookman Old Style"/>
              <a:cs typeface="Bookman Old Style"/>
              <a:sym typeface="Bookman Old Style"/>
            </a:endParaRPr>
          </a:p>
        </p:txBody>
      </p:sp>
      <p:sp>
        <p:nvSpPr>
          <p:cNvPr descr="Chicken Parmigiana - Freshella Catering, Dallas TX" id="229" name="Google Shape;229;p32"/>
          <p:cNvSpPr/>
          <p:nvPr/>
        </p:nvSpPr>
        <p:spPr>
          <a:xfrm>
            <a:off x="461963" y="11905"/>
            <a:ext cx="457200" cy="4572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Bookman Old Style"/>
              <a:ea typeface="Bookman Old Style"/>
              <a:cs typeface="Bookman Old Style"/>
              <a:sym typeface="Bookman Old Style"/>
            </a:endParaRPr>
          </a:p>
        </p:txBody>
      </p:sp>
      <p:sp>
        <p:nvSpPr>
          <p:cNvPr descr="Chicken Parmigiana - Freshella Catering, Dallas TX" id="230" name="Google Shape;230;p32"/>
          <p:cNvSpPr/>
          <p:nvPr/>
        </p:nvSpPr>
        <p:spPr>
          <a:xfrm>
            <a:off x="785379" y="576475"/>
            <a:ext cx="457200" cy="4572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Bookman Old Style"/>
              <a:ea typeface="Bookman Old Style"/>
              <a:cs typeface="Bookman Old Style"/>
              <a:sym typeface="Bookman Old Style"/>
            </a:endParaRPr>
          </a:p>
        </p:txBody>
      </p:sp>
      <p:pic>
        <p:nvPicPr>
          <p:cNvPr id="231" name="Google Shape;231;p32" title="20260424_105129.jpg"/>
          <p:cNvPicPr preferRelativeResize="0"/>
          <p:nvPr/>
        </p:nvPicPr>
        <p:blipFill rotWithShape="1">
          <a:blip r:embed="rId3">
            <a:alphaModFix/>
          </a:blip>
          <a:srcRect b="2137" l="15677" r="5663" t="20702"/>
          <a:stretch/>
        </p:blipFill>
        <p:spPr>
          <a:xfrm>
            <a:off x="1400888" y="3076575"/>
            <a:ext cx="7743122" cy="5695949"/>
          </a:xfrm>
          <a:prstGeom prst="rect">
            <a:avLst/>
          </a:prstGeom>
          <a:noFill/>
          <a:ln>
            <a:noFill/>
          </a:ln>
        </p:spPr>
      </p:pic>
      <p:pic>
        <p:nvPicPr>
          <p:cNvPr id="232" name="Google Shape;232;p32" title="20260424_100632.jpg"/>
          <p:cNvPicPr preferRelativeResize="0"/>
          <p:nvPr/>
        </p:nvPicPr>
        <p:blipFill rotWithShape="1">
          <a:blip r:embed="rId4">
            <a:alphaModFix/>
          </a:blip>
          <a:srcRect b="2540" l="9799" r="10855" t="-2540"/>
          <a:stretch/>
        </p:blipFill>
        <p:spPr>
          <a:xfrm>
            <a:off x="9822450" y="3076575"/>
            <a:ext cx="6612872" cy="56959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2DC"/>
        </a:solidFill>
      </p:bgPr>
    </p:bg>
    <p:spTree>
      <p:nvGrpSpPr>
        <p:cNvPr id="236" name="Shape 236"/>
        <p:cNvGrpSpPr/>
        <p:nvPr/>
      </p:nvGrpSpPr>
      <p:grpSpPr>
        <a:xfrm>
          <a:off x="0" y="0"/>
          <a:ext cx="0" cy="0"/>
          <a:chOff x="0" y="0"/>
          <a:chExt cx="0" cy="0"/>
        </a:xfrm>
      </p:grpSpPr>
      <p:sp>
        <p:nvSpPr>
          <p:cNvPr id="237" name="Google Shape;237;p33"/>
          <p:cNvSpPr txBox="1"/>
          <p:nvPr>
            <p:ph type="title"/>
          </p:nvPr>
        </p:nvSpPr>
        <p:spPr>
          <a:xfrm>
            <a:off x="4738254" y="726948"/>
            <a:ext cx="11954250" cy="1337400"/>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chemeClr val="dk1"/>
              </a:buClr>
              <a:buSzPts val="7200"/>
              <a:buFont typeface="Century Gothic"/>
              <a:buNone/>
            </a:pPr>
            <a:r>
              <a:rPr lang="en-US" sz="7200"/>
              <a:t>Pictures of Enties</a:t>
            </a:r>
            <a:endParaRPr sz="7200"/>
          </a:p>
        </p:txBody>
      </p:sp>
      <p:sp>
        <p:nvSpPr>
          <p:cNvPr id="238" name="Google Shape;238;p33"/>
          <p:cNvSpPr txBox="1"/>
          <p:nvPr>
            <p:ph idx="2" type="body"/>
          </p:nvPr>
        </p:nvSpPr>
        <p:spPr>
          <a:xfrm flipH="1" rot="10800000">
            <a:off x="14268450" y="4362446"/>
            <a:ext cx="971550" cy="514350"/>
          </a:xfrm>
          <a:prstGeom prst="rect">
            <a:avLst/>
          </a:prstGeom>
          <a:noFill/>
          <a:ln>
            <a:noFill/>
          </a:ln>
        </p:spPr>
        <p:txBody>
          <a:bodyPr anchorCtr="0" anchor="ctr" bIns="68550" lIns="137150" spcFirstLastPara="1" rIns="137150" wrap="square" tIns="68550">
            <a:noAutofit/>
          </a:bodyPr>
          <a:lstStyle/>
          <a:p>
            <a:pPr indent="0" lvl="0" marL="0" rtl="0" algn="l">
              <a:lnSpc>
                <a:spcPct val="90000"/>
              </a:lnSpc>
              <a:spcBef>
                <a:spcPts val="0"/>
              </a:spcBef>
              <a:spcAft>
                <a:spcPts val="0"/>
              </a:spcAft>
              <a:buSzPts val="2600"/>
              <a:buNone/>
            </a:pPr>
            <a:r>
              <a:rPr lang="en-US" sz="4200"/>
              <a:t>ion</a:t>
            </a:r>
            <a:endParaRPr sz="4200"/>
          </a:p>
        </p:txBody>
      </p:sp>
      <p:sp>
        <p:nvSpPr>
          <p:cNvPr id="239" name="Google Shape;239;p33"/>
          <p:cNvSpPr txBox="1"/>
          <p:nvPr>
            <p:ph idx="12" type="sldNum"/>
          </p:nvPr>
        </p:nvSpPr>
        <p:spPr>
          <a:xfrm>
            <a:off x="16939260" y="9258300"/>
            <a:ext cx="1371600" cy="890550"/>
          </a:xfrm>
          <a:prstGeom prst="rect">
            <a:avLst/>
          </a:prstGeom>
          <a:noFill/>
          <a:ln>
            <a:noFill/>
          </a:ln>
        </p:spPr>
        <p:txBody>
          <a:bodyPr anchorCtr="0" anchor="ctr" bIns="68550" lIns="137150" spcFirstLastPara="1" rIns="137150" wrap="square" tIns="68550">
            <a:noAutofit/>
          </a:bodyPr>
          <a:lstStyle/>
          <a:p>
            <a:pPr indent="0" lvl="0" marL="0" rtl="0" algn="ctr">
              <a:lnSpc>
                <a:spcPct val="100000"/>
              </a:lnSpc>
              <a:spcBef>
                <a:spcPts val="0"/>
              </a:spcBef>
              <a:spcAft>
                <a:spcPts val="0"/>
              </a:spcAft>
              <a:buSzPts val="5400"/>
              <a:buNone/>
            </a:pPr>
            <a:fld id="{00000000-1234-1234-1234-123412341234}" type="slidenum">
              <a:rPr lang="en-US"/>
              <a:t>‹#›</a:t>
            </a:fld>
            <a:endParaRPr/>
          </a:p>
        </p:txBody>
      </p:sp>
      <p:sp>
        <p:nvSpPr>
          <p:cNvPr descr="Chicken Parmigiana - Freshella Catering, Dallas TX" id="240" name="Google Shape;240;p33"/>
          <p:cNvSpPr/>
          <p:nvPr/>
        </p:nvSpPr>
        <p:spPr>
          <a:xfrm>
            <a:off x="233363" y="-216695"/>
            <a:ext cx="457200" cy="4572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Bookman Old Style"/>
              <a:ea typeface="Bookman Old Style"/>
              <a:cs typeface="Bookman Old Style"/>
              <a:sym typeface="Bookman Old Style"/>
            </a:endParaRPr>
          </a:p>
        </p:txBody>
      </p:sp>
      <p:sp>
        <p:nvSpPr>
          <p:cNvPr descr="Chicken Parmigiana - Freshella Catering, Dallas TX" id="241" name="Google Shape;241;p33"/>
          <p:cNvSpPr/>
          <p:nvPr/>
        </p:nvSpPr>
        <p:spPr>
          <a:xfrm>
            <a:off x="461963" y="11905"/>
            <a:ext cx="457200" cy="4572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Bookman Old Style"/>
              <a:ea typeface="Bookman Old Style"/>
              <a:cs typeface="Bookman Old Style"/>
              <a:sym typeface="Bookman Old Style"/>
            </a:endParaRPr>
          </a:p>
        </p:txBody>
      </p:sp>
      <p:sp>
        <p:nvSpPr>
          <p:cNvPr descr="Chicken Parmigiana - Freshella Catering, Dallas TX" id="242" name="Google Shape;242;p33"/>
          <p:cNvSpPr/>
          <p:nvPr/>
        </p:nvSpPr>
        <p:spPr>
          <a:xfrm>
            <a:off x="785379" y="576475"/>
            <a:ext cx="457200" cy="4572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Bookman Old Style"/>
              <a:ea typeface="Bookman Old Style"/>
              <a:cs typeface="Bookman Old Style"/>
              <a:sym typeface="Bookman Old Style"/>
            </a:endParaRPr>
          </a:p>
        </p:txBody>
      </p:sp>
      <p:pic>
        <p:nvPicPr>
          <p:cNvPr id="243" name="Google Shape;243;p33" title="20260424_111414.jpg"/>
          <p:cNvPicPr preferRelativeResize="0"/>
          <p:nvPr/>
        </p:nvPicPr>
        <p:blipFill rotWithShape="1">
          <a:blip r:embed="rId3">
            <a:alphaModFix/>
          </a:blip>
          <a:srcRect b="5277" l="21890" r="13896" t="6780"/>
          <a:stretch/>
        </p:blipFill>
        <p:spPr>
          <a:xfrm>
            <a:off x="690563" y="2448600"/>
            <a:ext cx="7148513" cy="7343101"/>
          </a:xfrm>
          <a:prstGeom prst="rect">
            <a:avLst/>
          </a:prstGeom>
          <a:noFill/>
          <a:ln>
            <a:noFill/>
          </a:ln>
        </p:spPr>
      </p:pic>
      <p:pic>
        <p:nvPicPr>
          <p:cNvPr id="244" name="Google Shape;244;p33" title="20260424_113156.jpg"/>
          <p:cNvPicPr preferRelativeResize="0"/>
          <p:nvPr/>
        </p:nvPicPr>
        <p:blipFill rotWithShape="1">
          <a:blip r:embed="rId4">
            <a:alphaModFix/>
          </a:blip>
          <a:srcRect b="11387" l="14280" r="21249" t="0"/>
          <a:stretch/>
        </p:blipFill>
        <p:spPr>
          <a:xfrm>
            <a:off x="8953500" y="2633857"/>
            <a:ext cx="7148513" cy="697259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3473C"/>
        </a:solidFill>
      </p:bgPr>
    </p:bg>
    <p:spTree>
      <p:nvGrpSpPr>
        <p:cNvPr id="248" name="Shape 248"/>
        <p:cNvGrpSpPr/>
        <p:nvPr/>
      </p:nvGrpSpPr>
      <p:grpSpPr>
        <a:xfrm>
          <a:off x="0" y="0"/>
          <a:ext cx="0" cy="0"/>
          <a:chOff x="0" y="0"/>
          <a:chExt cx="0" cy="0"/>
        </a:xfrm>
      </p:grpSpPr>
      <p:sp>
        <p:nvSpPr>
          <p:cNvPr id="249" name="Google Shape;249;p34"/>
          <p:cNvSpPr txBox="1"/>
          <p:nvPr>
            <p:ph type="ctrTitle"/>
          </p:nvPr>
        </p:nvSpPr>
        <p:spPr>
          <a:xfrm>
            <a:off x="12270657" y="1138430"/>
            <a:ext cx="4279508" cy="3852213"/>
          </a:xfrm>
          <a:prstGeom prst="rect">
            <a:avLst/>
          </a:prstGeom>
          <a:noFill/>
          <a:ln>
            <a:noFill/>
          </a:ln>
        </p:spPr>
        <p:txBody>
          <a:bodyPr anchorCtr="0" anchor="b" bIns="68550" lIns="137150" spcFirstLastPara="1" rIns="137150" wrap="square" tIns="68550">
            <a:normAutofit/>
          </a:bodyPr>
          <a:lstStyle/>
          <a:p>
            <a:pPr indent="0" lvl="0" marL="0" rtl="0" algn="l">
              <a:lnSpc>
                <a:spcPct val="85000"/>
              </a:lnSpc>
              <a:spcBef>
                <a:spcPts val="0"/>
              </a:spcBef>
              <a:spcAft>
                <a:spcPts val="0"/>
              </a:spcAft>
              <a:buClr>
                <a:schemeClr val="lt1"/>
              </a:buClr>
              <a:buSzPts val="10800"/>
              <a:buFont typeface="Century Gothic"/>
              <a:buNone/>
            </a:pPr>
            <a:r>
              <a:rPr lang="en-US" sz="7200"/>
              <a:t>Judging Sheet</a:t>
            </a:r>
            <a:endParaRPr/>
          </a:p>
        </p:txBody>
      </p:sp>
      <p:sp>
        <p:nvSpPr>
          <p:cNvPr id="250" name="Google Shape;250;p34"/>
          <p:cNvSpPr txBox="1"/>
          <p:nvPr>
            <p:ph idx="1" type="subTitle"/>
          </p:nvPr>
        </p:nvSpPr>
        <p:spPr>
          <a:xfrm>
            <a:off x="12247795" y="5564895"/>
            <a:ext cx="4302369" cy="2537460"/>
          </a:xfrm>
          <a:prstGeom prst="rect">
            <a:avLst/>
          </a:prstGeom>
          <a:noFill/>
          <a:ln>
            <a:noFill/>
          </a:ln>
        </p:spPr>
        <p:txBody>
          <a:bodyPr anchorCtr="0" anchor="t" bIns="68550" lIns="137150" spcFirstLastPara="1" rIns="137150" wrap="square" tIns="68550">
            <a:normAutofit/>
          </a:bodyPr>
          <a:lstStyle/>
          <a:p>
            <a:pPr indent="0" lvl="0" marL="0" rtl="0" algn="l">
              <a:lnSpc>
                <a:spcPct val="95000"/>
              </a:lnSpc>
              <a:spcBef>
                <a:spcPts val="0"/>
              </a:spcBef>
              <a:spcAft>
                <a:spcPts val="0"/>
              </a:spcAft>
              <a:buSzPts val="2600"/>
              <a:buNone/>
            </a:pPr>
            <a:r>
              <a:rPr lang="en-US" sz="4800">
                <a:solidFill>
                  <a:srgbClr val="D8D8D8"/>
                </a:solidFill>
              </a:rPr>
              <a:t>New Rubric Style Format!!!</a:t>
            </a:r>
            <a:endParaRPr/>
          </a:p>
        </p:txBody>
      </p:sp>
      <p:pic>
        <p:nvPicPr>
          <p:cNvPr id="251" name="Google Shape;251;p34"/>
          <p:cNvPicPr preferRelativeResize="0"/>
          <p:nvPr/>
        </p:nvPicPr>
        <p:blipFill rotWithShape="1">
          <a:blip r:embed="rId3">
            <a:alphaModFix/>
          </a:blip>
          <a:srcRect b="2442" l="0" r="2" t="1220"/>
          <a:stretch/>
        </p:blipFill>
        <p:spPr>
          <a:xfrm>
            <a:off x="663679" y="15"/>
            <a:ext cx="10677831" cy="1028698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249"/>
                                        </p:tgtEl>
                                        <p:attrNameLst>
                                          <p:attrName>style.visibility</p:attrName>
                                        </p:attrNameLst>
                                      </p:cBhvr>
                                      <p:to>
                                        <p:strVal val="visible"/>
                                      </p:to>
                                    </p:set>
                                    <p:animEffect filter="fade" transition="in">
                                      <p:cBhvr>
                                        <p:cTn dur="700"/>
                                        <p:tgtEl>
                                          <p:spTgt spid="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4E13"/>
        </a:solidFill>
      </p:bgPr>
    </p:bg>
    <p:spTree>
      <p:nvGrpSpPr>
        <p:cNvPr id="255" name="Shape 255"/>
        <p:cNvGrpSpPr/>
        <p:nvPr/>
      </p:nvGrpSpPr>
      <p:grpSpPr>
        <a:xfrm>
          <a:off x="0" y="0"/>
          <a:ext cx="0" cy="0"/>
          <a:chOff x="0" y="0"/>
          <a:chExt cx="0" cy="0"/>
        </a:xfrm>
      </p:grpSpPr>
      <p:sp>
        <p:nvSpPr>
          <p:cNvPr id="256" name="Google Shape;256;p35"/>
          <p:cNvSpPr txBox="1"/>
          <p:nvPr>
            <p:ph type="title"/>
          </p:nvPr>
        </p:nvSpPr>
        <p:spPr>
          <a:xfrm>
            <a:off x="7680075" y="960122"/>
            <a:ext cx="8764377" cy="1988343"/>
          </a:xfrm>
          <a:prstGeom prst="rect">
            <a:avLst/>
          </a:prstGeom>
          <a:noFill/>
          <a:ln>
            <a:noFill/>
          </a:ln>
        </p:spPr>
        <p:txBody>
          <a:bodyPr anchorCtr="0" anchor="b" bIns="68550" lIns="137150" spcFirstLastPara="1" rIns="137150" wrap="square" tIns="68550">
            <a:normAutofit/>
          </a:bodyPr>
          <a:lstStyle/>
          <a:p>
            <a:pPr indent="0" lvl="0" marL="0" rtl="0" algn="l">
              <a:lnSpc>
                <a:spcPct val="90000"/>
              </a:lnSpc>
              <a:spcBef>
                <a:spcPts val="0"/>
              </a:spcBef>
              <a:spcAft>
                <a:spcPts val="0"/>
              </a:spcAft>
              <a:buClr>
                <a:schemeClr val="dk1"/>
              </a:buClr>
              <a:buSzPts val="6600"/>
              <a:buFont typeface="Century Schoolbook"/>
              <a:buNone/>
            </a:pPr>
            <a:r>
              <a:rPr lang="en-US"/>
              <a:t>   </a:t>
            </a:r>
            <a:endParaRPr/>
          </a:p>
        </p:txBody>
      </p:sp>
      <p:pic>
        <p:nvPicPr>
          <p:cNvPr descr="Qr code&#10;&#10;AI-generated content may be incorrect." id="257" name="Google Shape;257;p35"/>
          <p:cNvPicPr preferRelativeResize="0"/>
          <p:nvPr/>
        </p:nvPicPr>
        <p:blipFill rotWithShape="1">
          <a:blip r:embed="rId3">
            <a:alphaModFix/>
          </a:blip>
          <a:srcRect b="0" l="0" r="0" t="0"/>
          <a:stretch/>
        </p:blipFill>
        <p:spPr>
          <a:xfrm>
            <a:off x="1051554" y="960121"/>
            <a:ext cx="3953231" cy="3943349"/>
          </a:xfrm>
          <a:prstGeom prst="rect">
            <a:avLst/>
          </a:prstGeom>
          <a:noFill/>
          <a:ln>
            <a:noFill/>
          </a:ln>
        </p:spPr>
      </p:pic>
      <p:sp>
        <p:nvSpPr>
          <p:cNvPr id="258" name="Google Shape;258;p35"/>
          <p:cNvSpPr txBox="1"/>
          <p:nvPr>
            <p:ph idx="1" type="body"/>
          </p:nvPr>
        </p:nvSpPr>
        <p:spPr>
          <a:xfrm>
            <a:off x="7680075" y="3452331"/>
            <a:ext cx="8791216" cy="5817874"/>
          </a:xfrm>
          <a:prstGeom prst="rect">
            <a:avLst/>
          </a:prstGeom>
          <a:noFill/>
          <a:ln>
            <a:noFill/>
          </a:ln>
        </p:spPr>
        <p:txBody>
          <a:bodyPr anchorCtr="0" anchor="t" bIns="68550" lIns="137150" spcFirstLastPara="1" rIns="137150" wrap="square" tIns="68550">
            <a:normAutofit/>
          </a:bodyPr>
          <a:lstStyle/>
          <a:p>
            <a:pPr indent="0" lvl="0" marL="0" rtl="0" algn="l">
              <a:lnSpc>
                <a:spcPct val="95000"/>
              </a:lnSpc>
              <a:spcBef>
                <a:spcPts val="0"/>
              </a:spcBef>
              <a:spcAft>
                <a:spcPts val="0"/>
              </a:spcAft>
              <a:buSzPts val="2200"/>
              <a:buNone/>
            </a:pPr>
            <a:r>
              <a:t/>
            </a:r>
            <a:endParaRPr/>
          </a:p>
          <a:p>
            <a:pPr indent="-139700" lvl="0" marL="279400" rtl="0" algn="l">
              <a:lnSpc>
                <a:spcPct val="95000"/>
              </a:lnSpc>
              <a:spcBef>
                <a:spcPts val="2400"/>
              </a:spcBef>
              <a:spcAft>
                <a:spcPts val="0"/>
              </a:spcAft>
              <a:buSzPts val="2200"/>
              <a:buNone/>
            </a:pPr>
            <a:r>
              <a:t/>
            </a:r>
            <a:endParaRPr/>
          </a:p>
        </p:txBody>
      </p:sp>
      <p:sp>
        <p:nvSpPr>
          <p:cNvPr id="259" name="Google Shape;259;p35"/>
          <p:cNvSpPr/>
          <p:nvPr/>
        </p:nvSpPr>
        <p:spPr>
          <a:xfrm>
            <a:off x="15473472" y="0"/>
            <a:ext cx="2837700" cy="10287000"/>
          </a:xfrm>
          <a:prstGeom prst="rect">
            <a:avLst/>
          </a:prstGeom>
          <a:solidFill>
            <a:schemeClr val="lt2"/>
          </a:solid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Arial"/>
              <a:ea typeface="Arial"/>
              <a:cs typeface="Arial"/>
              <a:sym typeface="Arial"/>
            </a:endParaRPr>
          </a:p>
        </p:txBody>
      </p:sp>
      <p:pic>
        <p:nvPicPr>
          <p:cNvPr descr="Qr code&#10;&#10;AI-generated content may be incorrect." id="260" name="Google Shape;260;p35"/>
          <p:cNvPicPr preferRelativeResize="0"/>
          <p:nvPr/>
        </p:nvPicPr>
        <p:blipFill rotWithShape="1">
          <a:blip r:embed="rId4">
            <a:alphaModFix/>
          </a:blip>
          <a:srcRect b="0" l="0" r="0" t="0"/>
          <a:stretch/>
        </p:blipFill>
        <p:spPr>
          <a:xfrm>
            <a:off x="1031518" y="5511669"/>
            <a:ext cx="3993263" cy="3943349"/>
          </a:xfrm>
          <a:prstGeom prst="rect">
            <a:avLst/>
          </a:prstGeom>
          <a:noFill/>
          <a:ln>
            <a:noFill/>
          </a:ln>
        </p:spPr>
      </p:pic>
      <p:sp>
        <p:nvSpPr>
          <p:cNvPr id="261" name="Google Shape;261;p35"/>
          <p:cNvSpPr txBox="1"/>
          <p:nvPr/>
        </p:nvSpPr>
        <p:spPr>
          <a:xfrm>
            <a:off x="5962115" y="5511677"/>
            <a:ext cx="10102050" cy="34632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Clr>
                <a:srgbClr val="000000"/>
              </a:buClr>
              <a:buSzPts val="5400"/>
              <a:buFont typeface="Arial"/>
              <a:buNone/>
            </a:pPr>
            <a:r>
              <a:rPr b="1" i="0" lang="en-US" sz="5400" u="none" cap="none" strike="noStrike">
                <a:solidFill>
                  <a:srgbClr val="EDEBDF"/>
                </a:solidFill>
                <a:latin typeface="Arial"/>
                <a:ea typeface="Arial"/>
                <a:cs typeface="Arial"/>
                <a:sym typeface="Arial"/>
              </a:rPr>
              <a:t>Get your Jr. Chef Lesson Plans Here:</a:t>
            </a:r>
            <a:endParaRPr b="0" i="0" sz="5400" u="none" cap="none" strike="noStrike">
              <a:solidFill>
                <a:srgbClr val="EDEBD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5400"/>
              <a:buFont typeface="Arial"/>
              <a:buNone/>
            </a:pPr>
            <a:br>
              <a:rPr b="0" i="0" lang="en-US" sz="5400" u="none" cap="none" strike="noStrike">
                <a:solidFill>
                  <a:srgbClr val="EDEBDF"/>
                </a:solidFill>
                <a:latin typeface="Arial"/>
                <a:ea typeface="Arial"/>
                <a:cs typeface="Arial"/>
                <a:sym typeface="Arial"/>
              </a:rPr>
            </a:br>
            <a:r>
              <a:rPr b="1" i="0" lang="en-US" sz="5400" u="none" cap="none" strike="noStrike">
                <a:solidFill>
                  <a:srgbClr val="EDEBDF"/>
                </a:solidFill>
                <a:latin typeface="Arial"/>
                <a:ea typeface="Arial"/>
                <a:cs typeface="Arial"/>
                <a:sym typeface="Arial"/>
              </a:rPr>
              <a:t>www.bit.ly/KDAJrChef</a:t>
            </a:r>
            <a:endParaRPr b="0" i="0" sz="5400" u="none" cap="none" strike="noStrike">
              <a:solidFill>
                <a:srgbClr val="EDEBDF"/>
              </a:solidFill>
              <a:latin typeface="Arial"/>
              <a:ea typeface="Arial"/>
              <a:cs typeface="Arial"/>
              <a:sym typeface="Arial"/>
            </a:endParaRPr>
          </a:p>
        </p:txBody>
      </p:sp>
      <p:sp>
        <p:nvSpPr>
          <p:cNvPr id="262" name="Google Shape;262;p35"/>
          <p:cNvSpPr txBox="1"/>
          <p:nvPr/>
        </p:nvSpPr>
        <p:spPr>
          <a:xfrm>
            <a:off x="5937770" y="1082004"/>
            <a:ext cx="10361250" cy="32787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Clr>
                <a:srgbClr val="000000"/>
              </a:buClr>
              <a:buSzPts val="5400"/>
              <a:buFont typeface="Arial"/>
              <a:buNone/>
            </a:pPr>
            <a:r>
              <a:rPr b="1" i="0" lang="en-US" sz="5400" u="none" cap="none" strike="noStrike">
                <a:solidFill>
                  <a:srgbClr val="EDEBDF"/>
                </a:solidFill>
                <a:latin typeface="Arial"/>
                <a:ea typeface="Arial"/>
                <a:cs typeface="Arial"/>
                <a:sym typeface="Arial"/>
              </a:rPr>
              <a:t>Go to the Jr. Chef Website Here:</a:t>
            </a:r>
            <a:endParaRPr b="0" i="0" sz="2100" u="none" cap="none" strike="noStrike">
              <a:solidFill>
                <a:srgbClr val="EDEBD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5400"/>
              <a:buFont typeface="Arial"/>
              <a:buNone/>
            </a:pPr>
            <a:r>
              <a:t/>
            </a:r>
            <a:endParaRPr b="1" i="0" sz="5400" u="none" cap="none" strike="noStrike">
              <a:solidFill>
                <a:srgbClr val="EDEBD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200"/>
              <a:buFont typeface="Arial"/>
              <a:buNone/>
            </a:pPr>
            <a:r>
              <a:rPr b="1" i="0" lang="en-US" sz="4200" u="none" cap="none" strike="noStrike">
                <a:solidFill>
                  <a:srgbClr val="EDEBDF"/>
                </a:solidFill>
                <a:latin typeface="Arial"/>
                <a:ea typeface="Arial"/>
                <a:cs typeface="Arial"/>
                <a:sym typeface="Arial"/>
              </a:rPr>
              <a:t>http://www.kyagr.com/junior-chef/</a:t>
            </a:r>
            <a:endParaRPr b="0" i="0" sz="4200" u="none" cap="none" strike="noStrike">
              <a:solidFill>
                <a:srgbClr val="EDEBDF"/>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6"/>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5" l="0" r="0" t="-1666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8" name="Google Shape;268;p36"/>
          <p:cNvSpPr/>
          <p:nvPr/>
        </p:nvSpPr>
        <p:spPr>
          <a:xfrm>
            <a:off x="4303469" y="1028700"/>
            <a:ext cx="9328816" cy="8915400"/>
          </a:xfrm>
          <a:custGeom>
            <a:rect b="b" l="l" r="r" t="t"/>
            <a:pathLst>
              <a:path extrusionOk="0" h="9499542" w="9681062">
                <a:moveTo>
                  <a:pt x="0" y="0"/>
                </a:moveTo>
                <a:lnTo>
                  <a:pt x="9681062" y="0"/>
                </a:lnTo>
                <a:lnTo>
                  <a:pt x="9681062" y="9499542"/>
                </a:lnTo>
                <a:lnTo>
                  <a:pt x="0" y="949954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9" name="Google Shape;269;p36"/>
          <p:cNvSpPr/>
          <p:nvPr/>
        </p:nvSpPr>
        <p:spPr>
          <a:xfrm>
            <a:off x="2356208" y="3566077"/>
            <a:ext cx="14166135" cy="4043788"/>
          </a:xfrm>
          <a:custGeom>
            <a:rect b="b" l="l" r="r" t="t"/>
            <a:pathLst>
              <a:path extrusionOk="0" h="4043788" w="14166135">
                <a:moveTo>
                  <a:pt x="0" y="0"/>
                </a:moveTo>
                <a:lnTo>
                  <a:pt x="14166134" y="0"/>
                </a:lnTo>
                <a:lnTo>
                  <a:pt x="14166134" y="4043788"/>
                </a:lnTo>
                <a:lnTo>
                  <a:pt x="0" y="404378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70" name="Google Shape;270;p36"/>
          <p:cNvGrpSpPr/>
          <p:nvPr/>
        </p:nvGrpSpPr>
        <p:grpSpPr>
          <a:xfrm>
            <a:off x="17293116" y="539683"/>
            <a:ext cx="397367" cy="147050"/>
            <a:chOff x="0" y="-38100"/>
            <a:chExt cx="128243" cy="47458"/>
          </a:xfrm>
        </p:grpSpPr>
        <p:sp>
          <p:nvSpPr>
            <p:cNvPr id="271" name="Google Shape;271;p36"/>
            <p:cNvSpPr/>
            <p:nvPr/>
          </p:nvSpPr>
          <p:spPr>
            <a:xfrm>
              <a:off x="0" y="0"/>
              <a:ext cx="128243" cy="9358"/>
            </a:xfrm>
            <a:custGeom>
              <a:rect b="b" l="l" r="r" t="t"/>
              <a:pathLst>
                <a:path extrusionOk="0" h="9358" w="128243">
                  <a:moveTo>
                    <a:pt x="0" y="0"/>
                  </a:moveTo>
                  <a:lnTo>
                    <a:pt x="128243" y="0"/>
                  </a:lnTo>
                  <a:lnTo>
                    <a:pt x="128243" y="9358"/>
                  </a:lnTo>
                  <a:lnTo>
                    <a:pt x="0" y="9358"/>
                  </a:lnTo>
                  <a:close/>
                </a:path>
              </a:pathLst>
            </a:custGeom>
            <a:solidFill>
              <a:srgbClr val="FF8A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2" name="Google Shape;272;p36"/>
            <p:cNvSpPr txBox="1"/>
            <p:nvPr/>
          </p:nvSpPr>
          <p:spPr>
            <a:xfrm>
              <a:off x="0" y="-38100"/>
              <a:ext cx="128243" cy="4745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73" name="Google Shape;273;p36"/>
          <p:cNvSpPr/>
          <p:nvPr/>
        </p:nvSpPr>
        <p:spPr>
          <a:xfrm>
            <a:off x="13632285" y="1637520"/>
            <a:ext cx="1283009" cy="1285687"/>
          </a:xfrm>
          <a:custGeom>
            <a:rect b="b" l="l" r="r" t="t"/>
            <a:pathLst>
              <a:path extrusionOk="0" h="1285687" w="1283009">
                <a:moveTo>
                  <a:pt x="0" y="0"/>
                </a:moveTo>
                <a:lnTo>
                  <a:pt x="1283009" y="0"/>
                </a:lnTo>
                <a:lnTo>
                  <a:pt x="1283009" y="1285687"/>
                </a:lnTo>
                <a:lnTo>
                  <a:pt x="0" y="1285687"/>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4" name="Google Shape;274;p36"/>
          <p:cNvSpPr/>
          <p:nvPr/>
        </p:nvSpPr>
        <p:spPr>
          <a:xfrm flipH="1" rot="7554908">
            <a:off x="15572675" y="3074600"/>
            <a:ext cx="1352539" cy="1283222"/>
          </a:xfrm>
          <a:custGeom>
            <a:rect b="b" l="l" r="r" t="t"/>
            <a:pathLst>
              <a:path extrusionOk="0" h="1283222" w="1352539">
                <a:moveTo>
                  <a:pt x="1352539" y="0"/>
                </a:moveTo>
                <a:lnTo>
                  <a:pt x="0" y="0"/>
                </a:lnTo>
                <a:lnTo>
                  <a:pt x="0" y="1283221"/>
                </a:lnTo>
                <a:lnTo>
                  <a:pt x="1352539" y="1283221"/>
                </a:lnTo>
                <a:lnTo>
                  <a:pt x="1352539"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5" name="Google Shape;275;p36"/>
          <p:cNvSpPr/>
          <p:nvPr/>
        </p:nvSpPr>
        <p:spPr>
          <a:xfrm flipH="1">
            <a:off x="16248944" y="7992080"/>
            <a:ext cx="793587" cy="795244"/>
          </a:xfrm>
          <a:custGeom>
            <a:rect b="b" l="l" r="r" t="t"/>
            <a:pathLst>
              <a:path extrusionOk="0" h="795244" w="793587">
                <a:moveTo>
                  <a:pt x="793587" y="0"/>
                </a:moveTo>
                <a:lnTo>
                  <a:pt x="0" y="0"/>
                </a:lnTo>
                <a:lnTo>
                  <a:pt x="0" y="795244"/>
                </a:lnTo>
                <a:lnTo>
                  <a:pt x="793587" y="795244"/>
                </a:lnTo>
                <a:lnTo>
                  <a:pt x="793587"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6" name="Google Shape;276;p36"/>
          <p:cNvSpPr/>
          <p:nvPr/>
        </p:nvSpPr>
        <p:spPr>
          <a:xfrm rot="9777824">
            <a:off x="1835087" y="7435872"/>
            <a:ext cx="1352539" cy="1283222"/>
          </a:xfrm>
          <a:custGeom>
            <a:rect b="b" l="l" r="r" t="t"/>
            <a:pathLst>
              <a:path extrusionOk="0" h="1283222" w="1352539">
                <a:moveTo>
                  <a:pt x="0" y="0"/>
                </a:moveTo>
                <a:lnTo>
                  <a:pt x="1352540" y="0"/>
                </a:lnTo>
                <a:lnTo>
                  <a:pt x="1352540" y="1283222"/>
                </a:lnTo>
                <a:lnTo>
                  <a:pt x="0" y="1283222"/>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7" name="Google Shape;277;p36"/>
          <p:cNvSpPr/>
          <p:nvPr/>
        </p:nvSpPr>
        <p:spPr>
          <a:xfrm>
            <a:off x="720287" y="277240"/>
            <a:ext cx="2709941" cy="3267455"/>
          </a:xfrm>
          <a:custGeom>
            <a:rect b="b" l="l" r="r" t="t"/>
            <a:pathLst>
              <a:path extrusionOk="0" h="3267455" w="2709941">
                <a:moveTo>
                  <a:pt x="0" y="0"/>
                </a:moveTo>
                <a:lnTo>
                  <a:pt x="2709940" y="0"/>
                </a:lnTo>
                <a:lnTo>
                  <a:pt x="2709940" y="3267455"/>
                </a:lnTo>
                <a:lnTo>
                  <a:pt x="0" y="3267455"/>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8" name="Google Shape;278;p36"/>
          <p:cNvSpPr txBox="1"/>
          <p:nvPr/>
        </p:nvSpPr>
        <p:spPr>
          <a:xfrm>
            <a:off x="2865640" y="4028900"/>
            <a:ext cx="11811176" cy="272151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lang="en-US" sz="7603">
                <a:solidFill>
                  <a:srgbClr val="FFFFFF"/>
                </a:solidFill>
                <a:latin typeface="Arial"/>
                <a:ea typeface="Arial"/>
                <a:cs typeface="Arial"/>
                <a:sym typeface="Arial"/>
              </a:rPr>
              <a:t>FARM TO SCHOOL MONTH </a:t>
            </a:r>
            <a:endParaRPr/>
          </a:p>
          <a:p>
            <a:pPr indent="0" lvl="0" marL="0" marR="0" rtl="0" algn="ctr">
              <a:lnSpc>
                <a:spcPct val="140010"/>
              </a:lnSpc>
              <a:spcBef>
                <a:spcPts val="0"/>
              </a:spcBef>
              <a:spcAft>
                <a:spcPts val="0"/>
              </a:spcAft>
              <a:buNone/>
            </a:pPr>
            <a:r>
              <a:rPr lang="en-US" sz="7603">
                <a:solidFill>
                  <a:srgbClr val="FFFFFF"/>
                </a:solidFill>
                <a:latin typeface="Arial"/>
                <a:ea typeface="Arial"/>
                <a:cs typeface="Arial"/>
                <a:sym typeface="Arial"/>
              </a:rPr>
              <a:t>BURGER BATTLE</a:t>
            </a:r>
            <a:endParaRPr/>
          </a:p>
        </p:txBody>
      </p:sp>
      <p:sp>
        <p:nvSpPr>
          <p:cNvPr id="279" name="Google Shape;279;p36"/>
          <p:cNvSpPr/>
          <p:nvPr/>
        </p:nvSpPr>
        <p:spPr>
          <a:xfrm>
            <a:off x="1273979" y="5503957"/>
            <a:ext cx="1283009" cy="1285687"/>
          </a:xfrm>
          <a:custGeom>
            <a:rect b="b" l="l" r="r" t="t"/>
            <a:pathLst>
              <a:path extrusionOk="0" h="1285687" w="1283009">
                <a:moveTo>
                  <a:pt x="0" y="0"/>
                </a:moveTo>
                <a:lnTo>
                  <a:pt x="1283009" y="0"/>
                </a:lnTo>
                <a:lnTo>
                  <a:pt x="1283009" y="1285688"/>
                </a:lnTo>
                <a:lnTo>
                  <a:pt x="0" y="128568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View">
  <a:themeElements>
    <a:clrScheme name="Green Yellow">
      <a:dk1>
        <a:srgbClr val="000000"/>
      </a:dk1>
      <a:lt1>
        <a:srgbClr val="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View">
  <a:themeElements>
    <a:clrScheme name="Green Yellow">
      <a:dk1>
        <a:srgbClr val="000000"/>
      </a:dk1>
      <a:lt1>
        <a:srgbClr val="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